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embedTrueTypeFonts="1" saveSubsetFonts="1" autoCompressPictures="0">
  <p:sldMasterIdLst>
    <p:sldMasterId id="2147483657" r:id="rId1"/>
  </p:sldMasterIdLst>
  <p:notesMasterIdLst>
    <p:notesMasterId r:id="rId7"/>
  </p:notesMasterIdLst>
  <p:sldIdLst>
    <p:sldId id="525" r:id="rId2"/>
    <p:sldId id="531" r:id="rId3"/>
    <p:sldId id="526" r:id="rId4"/>
    <p:sldId id="528" r:id="rId5"/>
    <p:sldId id="527" r:id="rId6"/>
  </p:sldIdLst>
  <p:sldSz cx="9144000" cy="5143500" type="screen16x9"/>
  <p:notesSz cx="6858000" cy="9144000"/>
  <p:embeddedFontLst>
    <p:embeddedFont>
      <p:font typeface="Roboto Condensed" panose="020B0604020202020204" charset="0"/>
      <p:regular r:id="rId8"/>
      <p:bold r:id="rId9"/>
      <p:italic r:id="rId10"/>
      <p:boldItalic r:id="rId11"/>
    </p:embeddedFont>
    <p:embeddedFont>
      <p:font typeface="Calibri" panose="020F0502020204030204" pitchFamily="34" charset="0"/>
      <p:regular r:id="rId12"/>
      <p:bold r:id="rId13"/>
      <p:italic r:id="rId14"/>
      <p:boldItalic r:id="rId15"/>
    </p:embeddedFont>
    <p:embeddedFont>
      <p:font typeface="Roboto Condensed Light" panose="020B0604020202020204" charset="0"/>
      <p:regular r:id="rId16"/>
      <p:bold r:id="rId17"/>
      <p:italic r:id="rId18"/>
      <p:boldItalic r:id="rId19"/>
    </p:embeddedFont>
    <p:embeddedFont>
      <p:font typeface="Verdana" panose="020B0604030504040204" pitchFamily="34" charset="0"/>
      <p:regular r:id="rId20"/>
      <p:bold r:id="rId21"/>
      <p:italic r:id="rId22"/>
      <p:boldItalic r:id="rId23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Русинович О.В." initials="РО" lastIdx="1" clrIdx="0">
    <p:extLst>
      <p:ext uri="{19B8F6BF-5375-455C-9EA6-DF929625EA0E}">
        <p15:presenceInfo xmlns:p15="http://schemas.microsoft.com/office/powerpoint/2012/main" userId="Русинович О.В.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4E8E9"/>
    <a:srgbClr val="EEDADB"/>
    <a:srgbClr val="FFE7EF"/>
    <a:srgbClr val="9F3621"/>
    <a:srgbClr val="CA888D"/>
    <a:srgbClr val="E1BDC0"/>
    <a:srgbClr val="DCF0C6"/>
    <a:srgbClr val="EDD7D9"/>
    <a:srgbClr val="F6EAEB"/>
    <a:srgbClr val="81C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FC01404A-EE09-4990-A824-13BAF2A49023}">
  <a:tblStyle styleId="{FC01404A-EE09-4990-A824-13BAF2A49023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69" autoAdjust="0"/>
    <p:restoredTop sz="94660"/>
  </p:normalViewPr>
  <p:slideViewPr>
    <p:cSldViewPr snapToGrid="0">
      <p:cViewPr varScale="1">
        <p:scale>
          <a:sx n="95" d="100"/>
          <a:sy n="95" d="100"/>
        </p:scale>
        <p:origin x="846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1.fntdata"/><Relationship Id="rId13" Type="http://schemas.openxmlformats.org/officeDocument/2006/relationships/font" Target="fonts/font6.fntdata"/><Relationship Id="rId18" Type="http://schemas.openxmlformats.org/officeDocument/2006/relationships/font" Target="fonts/font11.fntdata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font" Target="fonts/font14.fntdata"/><Relationship Id="rId7" Type="http://schemas.openxmlformats.org/officeDocument/2006/relationships/notesMaster" Target="notesMasters/notesMaster1.xml"/><Relationship Id="rId12" Type="http://schemas.openxmlformats.org/officeDocument/2006/relationships/font" Target="fonts/font5.fntdata"/><Relationship Id="rId17" Type="http://schemas.openxmlformats.org/officeDocument/2006/relationships/font" Target="fonts/font10.fntdata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font" Target="fonts/font9.fntdata"/><Relationship Id="rId20" Type="http://schemas.openxmlformats.org/officeDocument/2006/relationships/font" Target="fonts/font13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4.fntdata"/><Relationship Id="rId24" Type="http://schemas.openxmlformats.org/officeDocument/2006/relationships/commentAuthors" Target="commentAuthors.xml"/><Relationship Id="rId5" Type="http://schemas.openxmlformats.org/officeDocument/2006/relationships/slide" Target="slides/slide4.xml"/><Relationship Id="rId15" Type="http://schemas.openxmlformats.org/officeDocument/2006/relationships/font" Target="fonts/font8.fntdata"/><Relationship Id="rId23" Type="http://schemas.openxmlformats.org/officeDocument/2006/relationships/font" Target="fonts/font16.fntdata"/><Relationship Id="rId28" Type="http://schemas.openxmlformats.org/officeDocument/2006/relationships/tableStyles" Target="tableStyles.xml"/><Relationship Id="rId10" Type="http://schemas.openxmlformats.org/officeDocument/2006/relationships/font" Target="fonts/font3.fntdata"/><Relationship Id="rId19" Type="http://schemas.openxmlformats.org/officeDocument/2006/relationships/font" Target="fonts/font12.fntdata"/><Relationship Id="rId4" Type="http://schemas.openxmlformats.org/officeDocument/2006/relationships/slide" Target="slides/slide3.xml"/><Relationship Id="rId9" Type="http://schemas.openxmlformats.org/officeDocument/2006/relationships/font" Target="fonts/font2.fntdata"/><Relationship Id="rId14" Type="http://schemas.openxmlformats.org/officeDocument/2006/relationships/font" Target="fonts/font7.fntdata"/><Relationship Id="rId22" Type="http://schemas.openxmlformats.org/officeDocument/2006/relationships/font" Target="fonts/font15.fntdata"/><Relationship Id="rId27" Type="http://schemas.openxmlformats.org/officeDocument/2006/relationships/theme" Target="theme/theme1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image" Target="../media/image1.png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diagrams/_rels/data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image" Target="../media/image8.png"/><Relationship Id="rId4" Type="http://schemas.openxmlformats.org/officeDocument/2006/relationships/image" Target="../media/image11.png"/></Relationships>
</file>

<file path=ppt/diagrams/_rels/data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image" Target="../media/image12.pn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image" Target="../media/image1.png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diagrams/_rels/drawing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image" Target="../media/image8.png"/><Relationship Id="rId4" Type="http://schemas.openxmlformats.org/officeDocument/2006/relationships/image" Target="../media/image11.png"/></Relationships>
</file>

<file path=ppt/diagrams/_rels/drawing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image" Target="../media/image12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4_3">
  <dgm:title val=""/>
  <dgm:desc val=""/>
  <dgm:catLst>
    <dgm:cat type="accent4" pri="11300"/>
  </dgm:catLst>
  <dgm:styleLbl name="node0">
    <dgm:fillClrLst meth="repeat">
      <a:schemeClr val="accent4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>
        <a:shade val="80000"/>
      </a:schemeClr>
      <a:schemeClr val="accent4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>
        <a:shade val="80000"/>
      </a:schemeClr>
      <a:schemeClr val="accent4">
        <a:tint val="70000"/>
      </a:schemeClr>
    </dgm:fillClrLst>
    <dgm:linClrLst>
      <a:schemeClr val="accent4">
        <a:shade val="80000"/>
      </a:schemeClr>
      <a:schemeClr val="accent4">
        <a:tint val="70000"/>
      </a:schemeClr>
    </dgm:linClrLst>
    <dgm:effectClrLst/>
    <dgm:txLinClrLst/>
    <dgm:txFillClrLst/>
    <dgm:txEffectClrLst/>
  </dgm:styleLbl>
  <dgm:styleLbl name="lnNode1">
    <dgm:fillClrLst>
      <a:schemeClr val="accent4">
        <a:shade val="80000"/>
      </a:schemeClr>
      <a:schemeClr val="accent4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shade val="80000"/>
        <a:alpha val="50000"/>
      </a:schemeClr>
      <a:schemeClr val="accent4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>
        <a:shade val="90000"/>
      </a:schemeClr>
      <a:schemeClr val="accent4">
        <a:tint val="70000"/>
      </a:schemeClr>
    </dgm:fillClrLst>
    <dgm:linClrLst>
      <a:schemeClr val="accent4">
        <a:shade val="90000"/>
      </a:schemeClr>
      <a:schemeClr val="accent4">
        <a:tint val="70000"/>
      </a:schemeClr>
    </dgm:linClrLst>
    <dgm:effectClrLst/>
    <dgm:txLinClrLst/>
    <dgm:txFillClrLst/>
    <dgm:txEffectClrLst/>
  </dgm:styleLbl>
  <dgm:styleLbl name="fgSibTrans2D1">
    <dgm:fillClrLst>
      <a:schemeClr val="accent4">
        <a:shade val="90000"/>
      </a:schemeClr>
      <a:schemeClr val="accent4">
        <a:tint val="70000"/>
      </a:schemeClr>
    </dgm:fillClrLst>
    <dgm:linClrLst>
      <a:schemeClr val="accent4">
        <a:shade val="90000"/>
      </a:schemeClr>
      <a:schemeClr val="accent4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>
        <a:shade val="90000"/>
      </a:schemeClr>
      <a:schemeClr val="accent4">
        <a:tint val="70000"/>
      </a:schemeClr>
    </dgm:fillClrLst>
    <dgm:linClrLst>
      <a:schemeClr val="accent4">
        <a:shade val="90000"/>
      </a:schemeClr>
      <a:schemeClr val="accent4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4">
        <a:shade val="90000"/>
      </a:schemeClr>
      <a:schemeClr val="accent4">
        <a:tint val="70000"/>
      </a:schemeClr>
    </dgm:fillClrLst>
    <dgm:linClrLst>
      <a:schemeClr val="accent4">
        <a:shade val="90000"/>
      </a:schemeClr>
      <a:schemeClr val="accent4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4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4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4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4">
        <a:tint val="90000"/>
      </a:schemeClr>
    </dgm:fillClrLst>
    <dgm:linClrLst meth="repeat">
      <a:schemeClr val="accent4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4">
        <a:tint val="70000"/>
      </a:schemeClr>
    </dgm:fillClrLst>
    <dgm:linClrLst meth="repeat">
      <a:schemeClr val="accent4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4">
        <a:tint val="50000"/>
      </a:schemeClr>
    </dgm:fillClrLst>
    <dgm:linClrLst meth="repeat">
      <a:schemeClr val="accent4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>
        <a:shade val="8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9000"/>
      </a:schemeClr>
    </dgm:fillClrLst>
    <dgm:linClrLst meth="repeat">
      <a:schemeClr val="accent4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80000"/>
      </a:schemeClr>
    </dgm:fillClrLst>
    <dgm:linClrLst meth="repeat">
      <a:schemeClr val="accent4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70000"/>
      </a:schemeClr>
    </dgm:fillClrLst>
    <dgm:linClrLst meth="repeat">
      <a:schemeClr val="accent4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>
        <a:shade val="80000"/>
      </a:schemeClr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>
        <a:shade val="80000"/>
      </a:schemeClr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>
        <a:shade val="80000"/>
      </a:schemeClr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>
        <a:shade val="80000"/>
      </a:schemeClr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>
        <a:shade val="80000"/>
      </a:schemeClr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4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4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4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D42F207-3303-4206-B8BB-5F6C045559F7}" type="doc">
      <dgm:prSet loTypeId="urn:microsoft.com/office/officeart/2005/8/layout/vList4" loCatId="picture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ru-RU"/>
        </a:p>
      </dgm:t>
    </dgm:pt>
    <dgm:pt modelId="{0A0BB9B7-E886-41AD-83FB-0C41E017501D}">
      <dgm:prSet phldrT="[Текст]" custT="1"/>
      <dgm:spPr>
        <a:solidFill>
          <a:schemeClr val="accent2">
            <a:lumMod val="60000"/>
            <a:lumOff val="40000"/>
          </a:schemeClr>
        </a:solidFill>
      </dgm:spPr>
      <dgm:t>
        <a:bodyPr/>
        <a:lstStyle/>
        <a:p>
          <a:r>
            <a:rPr lang="ru-RU" sz="1800">
              <a:latin typeface="Arial" panose="020B0604020202020204" pitchFamily="34" charset="0"/>
              <a:cs typeface="Arial" panose="020B0604020202020204" pitchFamily="34" charset="0"/>
            </a:rPr>
            <a:t>Финансовая поддержка</a:t>
          </a:r>
          <a:endParaRPr lang="ru-RU" sz="1800" dirty="0"/>
        </a:p>
      </dgm:t>
    </dgm:pt>
    <dgm:pt modelId="{7EEB6F06-08F8-4377-9C21-681D14910F22}" type="parTrans" cxnId="{3C643DAF-342B-4EE8-BCAE-A93FCDCFC52A}">
      <dgm:prSet/>
      <dgm:spPr/>
      <dgm:t>
        <a:bodyPr/>
        <a:lstStyle/>
        <a:p>
          <a:endParaRPr lang="ru-RU" sz="1800"/>
        </a:p>
      </dgm:t>
    </dgm:pt>
    <dgm:pt modelId="{3199B7BF-C43F-49FB-A5FB-F1D8FBE94199}" type="sibTrans" cxnId="{3C643DAF-342B-4EE8-BCAE-A93FCDCFC52A}">
      <dgm:prSet/>
      <dgm:spPr/>
      <dgm:t>
        <a:bodyPr/>
        <a:lstStyle/>
        <a:p>
          <a:endParaRPr lang="ru-RU" sz="1800"/>
        </a:p>
      </dgm:t>
    </dgm:pt>
    <dgm:pt modelId="{FE469C1A-E347-4536-89C8-7FCF942C7AB0}">
      <dgm:prSet phldrT="[Текст]" custT="1"/>
      <dgm:spPr/>
      <dgm:t>
        <a:bodyPr/>
        <a:lstStyle/>
        <a:p>
          <a:r>
            <a:rPr lang="ru-RU" sz="1800">
              <a:latin typeface="Arial" panose="020B0604020202020204" pitchFamily="34" charset="0"/>
              <a:cs typeface="Arial" panose="020B0604020202020204" pitchFamily="34" charset="0"/>
            </a:rPr>
            <a:t>Имущественная поддержка</a:t>
          </a:r>
          <a:endParaRPr lang="ru-RU" sz="1800" dirty="0"/>
        </a:p>
      </dgm:t>
    </dgm:pt>
    <dgm:pt modelId="{52127B73-7524-4EED-91C8-241585E133E4}" type="parTrans" cxnId="{0D8E64EF-EF83-44D9-AB6A-24E54400A2EA}">
      <dgm:prSet/>
      <dgm:spPr/>
      <dgm:t>
        <a:bodyPr/>
        <a:lstStyle/>
        <a:p>
          <a:endParaRPr lang="ru-RU" sz="1800"/>
        </a:p>
      </dgm:t>
    </dgm:pt>
    <dgm:pt modelId="{1FD9DAF3-3FEB-4DB8-841E-32F4644F99CE}" type="sibTrans" cxnId="{0D8E64EF-EF83-44D9-AB6A-24E54400A2EA}">
      <dgm:prSet/>
      <dgm:spPr/>
      <dgm:t>
        <a:bodyPr/>
        <a:lstStyle/>
        <a:p>
          <a:endParaRPr lang="ru-RU" sz="1800"/>
        </a:p>
      </dgm:t>
    </dgm:pt>
    <dgm:pt modelId="{96E5C1A7-5600-48F2-A76F-63A3864E1BCD}">
      <dgm:prSet phldrT="[Текст]" custT="1"/>
      <dgm:spPr/>
      <dgm:t>
        <a:bodyPr/>
        <a:lstStyle/>
        <a:p>
          <a:r>
            <a:rPr lang="ru-RU" sz="1800">
              <a:latin typeface="Arial" panose="020B0604020202020204" pitchFamily="34" charset="0"/>
              <a:cs typeface="Arial" panose="020B0604020202020204" pitchFamily="34" charset="0"/>
            </a:rPr>
            <a:t>Информационная поддержка</a:t>
          </a:r>
          <a:endParaRPr lang="ru-RU" sz="1800" dirty="0"/>
        </a:p>
      </dgm:t>
    </dgm:pt>
    <dgm:pt modelId="{E36F3975-EBBE-4F9A-BD04-0DF79612F472}" type="parTrans" cxnId="{C3951FEC-0079-4D07-AEBD-67823CB04938}">
      <dgm:prSet/>
      <dgm:spPr/>
      <dgm:t>
        <a:bodyPr/>
        <a:lstStyle/>
        <a:p>
          <a:endParaRPr lang="ru-RU" sz="1800"/>
        </a:p>
      </dgm:t>
    </dgm:pt>
    <dgm:pt modelId="{22C1E8C2-F644-431A-B01B-673411BD48FA}" type="sibTrans" cxnId="{C3951FEC-0079-4D07-AEBD-67823CB04938}">
      <dgm:prSet/>
      <dgm:spPr/>
      <dgm:t>
        <a:bodyPr/>
        <a:lstStyle/>
        <a:p>
          <a:endParaRPr lang="ru-RU" sz="1800"/>
        </a:p>
      </dgm:t>
    </dgm:pt>
    <dgm:pt modelId="{B5AD412C-F1B3-423A-9C3B-801DBFB194E1}">
      <dgm:prSet phldrT="[Текст]" custT="1"/>
      <dgm:spPr>
        <a:solidFill>
          <a:schemeClr val="accent5">
            <a:lumMod val="40000"/>
            <a:lumOff val="60000"/>
          </a:schemeClr>
        </a:solidFill>
      </dgm:spPr>
      <dgm:t>
        <a:bodyPr/>
        <a:lstStyle/>
        <a:p>
          <a:r>
            <a:rPr lang="ru-RU" sz="1800">
              <a:latin typeface="Arial" panose="020B0604020202020204" pitchFamily="34" charset="0"/>
              <a:cs typeface="Arial" panose="020B0604020202020204" pitchFamily="34" charset="0"/>
            </a:rPr>
            <a:t>Подготовка, повышение квалификации и </a:t>
          </a:r>
          <a:br>
            <a:rPr lang="en-US" sz="1800">
              <a:latin typeface="Arial" panose="020B0604020202020204" pitchFamily="34" charset="0"/>
              <a:cs typeface="Arial" panose="020B0604020202020204" pitchFamily="34" charset="0"/>
            </a:rPr>
          </a:br>
          <a:r>
            <a:rPr lang="ru-RU" sz="1800">
              <a:latin typeface="Arial" panose="020B0604020202020204" pitchFamily="34" charset="0"/>
              <a:cs typeface="Arial" panose="020B0604020202020204" pitchFamily="34" charset="0"/>
            </a:rPr>
            <a:t>переподготовка кадров</a:t>
          </a:r>
          <a:endParaRPr lang="ru-RU" sz="1800" dirty="0"/>
        </a:p>
      </dgm:t>
    </dgm:pt>
    <dgm:pt modelId="{46293772-CD88-4F66-B04A-96341358F5C1}" type="parTrans" cxnId="{FEAE6E13-7FB1-4308-A65A-5461942B94AE}">
      <dgm:prSet/>
      <dgm:spPr/>
      <dgm:t>
        <a:bodyPr/>
        <a:lstStyle/>
        <a:p>
          <a:endParaRPr lang="ru-RU" sz="1800"/>
        </a:p>
      </dgm:t>
    </dgm:pt>
    <dgm:pt modelId="{E7D25E44-B376-41FC-ADBC-427BBAA1DB75}" type="sibTrans" cxnId="{FEAE6E13-7FB1-4308-A65A-5461942B94AE}">
      <dgm:prSet/>
      <dgm:spPr/>
      <dgm:t>
        <a:bodyPr/>
        <a:lstStyle/>
        <a:p>
          <a:endParaRPr lang="ru-RU" sz="1800"/>
        </a:p>
      </dgm:t>
    </dgm:pt>
    <dgm:pt modelId="{4B7EA4CF-943D-453B-8117-D72158F563D0}">
      <dgm:prSet phldrT="[Текст]" custT="1"/>
      <dgm:spPr>
        <a:solidFill>
          <a:schemeClr val="accent6">
            <a:lumMod val="60000"/>
            <a:lumOff val="40000"/>
          </a:schemeClr>
        </a:solidFill>
      </dgm:spPr>
      <dgm:t>
        <a:bodyPr/>
        <a:lstStyle/>
        <a:p>
          <a:r>
            <a:rPr lang="ru-RU" sz="1800">
              <a:latin typeface="Arial" panose="020B0604020202020204" pitchFamily="34" charset="0"/>
              <a:cs typeface="Arial" panose="020B0604020202020204" pitchFamily="34" charset="0"/>
            </a:rPr>
            <a:t>Содействие внешнеторговой деятельности</a:t>
          </a:r>
          <a:endParaRPr lang="ru-RU" sz="1800" dirty="0"/>
        </a:p>
      </dgm:t>
    </dgm:pt>
    <dgm:pt modelId="{2D7F1BE8-9FD1-4B82-8F64-1D4616E1E9C8}" type="parTrans" cxnId="{D0119432-9D0A-43B3-BC14-126BC1569F94}">
      <dgm:prSet/>
      <dgm:spPr/>
      <dgm:t>
        <a:bodyPr/>
        <a:lstStyle/>
        <a:p>
          <a:endParaRPr lang="ru-RU" sz="1800"/>
        </a:p>
      </dgm:t>
    </dgm:pt>
    <dgm:pt modelId="{E60D77D3-28B8-472C-B917-81257F7502AE}" type="sibTrans" cxnId="{D0119432-9D0A-43B3-BC14-126BC1569F94}">
      <dgm:prSet/>
      <dgm:spPr/>
      <dgm:t>
        <a:bodyPr/>
        <a:lstStyle/>
        <a:p>
          <a:endParaRPr lang="ru-RU" sz="1800"/>
        </a:p>
      </dgm:t>
    </dgm:pt>
    <dgm:pt modelId="{C80BB3C7-C593-4BDA-A460-817B84CF6F81}">
      <dgm:prSet phldrT="[Текст]" custT="1"/>
      <dgm:spPr/>
      <dgm:t>
        <a:bodyPr/>
        <a:lstStyle/>
        <a:p>
          <a:r>
            <a:rPr lang="ru-RU" sz="1800">
              <a:latin typeface="Arial" panose="020B0604020202020204" pitchFamily="34" charset="0"/>
              <a:cs typeface="Arial" panose="020B0604020202020204" pitchFamily="34" charset="0"/>
            </a:rPr>
            <a:t>Содействие инновационной деятельности</a:t>
          </a:r>
          <a:endParaRPr lang="ru-RU" sz="1800" dirty="0"/>
        </a:p>
      </dgm:t>
    </dgm:pt>
    <dgm:pt modelId="{3270F8F4-4B10-4F17-AF24-CCA14AD0C170}" type="parTrans" cxnId="{26DB52A4-AE17-4198-9EF4-EBC1709A4B52}">
      <dgm:prSet/>
      <dgm:spPr/>
      <dgm:t>
        <a:bodyPr/>
        <a:lstStyle/>
        <a:p>
          <a:endParaRPr lang="ru-RU" sz="1800"/>
        </a:p>
      </dgm:t>
    </dgm:pt>
    <dgm:pt modelId="{126EBDB7-F426-4621-87E1-88285BF916E8}" type="sibTrans" cxnId="{26DB52A4-AE17-4198-9EF4-EBC1709A4B52}">
      <dgm:prSet/>
      <dgm:spPr/>
      <dgm:t>
        <a:bodyPr/>
        <a:lstStyle/>
        <a:p>
          <a:endParaRPr lang="ru-RU" sz="1800"/>
        </a:p>
      </dgm:t>
    </dgm:pt>
    <dgm:pt modelId="{643F8C72-7C6F-4E7D-99FF-7B9E71049AB1}" type="pres">
      <dgm:prSet presAssocID="{1D42F207-3303-4206-B8BB-5F6C045559F7}" presName="linear" presStyleCnt="0">
        <dgm:presLayoutVars>
          <dgm:dir/>
          <dgm:resizeHandles val="exact"/>
        </dgm:presLayoutVars>
      </dgm:prSet>
      <dgm:spPr/>
    </dgm:pt>
    <dgm:pt modelId="{6D513E9E-A392-4F2A-9311-9B73AD549A5A}" type="pres">
      <dgm:prSet presAssocID="{0A0BB9B7-E886-41AD-83FB-0C41E017501D}" presName="comp" presStyleCnt="0"/>
      <dgm:spPr/>
    </dgm:pt>
    <dgm:pt modelId="{9B304AA5-24C2-4864-8873-D1C57CD3C992}" type="pres">
      <dgm:prSet presAssocID="{0A0BB9B7-E886-41AD-83FB-0C41E017501D}" presName="box" presStyleLbl="node1" presStyleIdx="0" presStyleCnt="6"/>
      <dgm:spPr/>
    </dgm:pt>
    <dgm:pt modelId="{0C11923E-8D5D-4EB8-A2D4-8782E83CE1DD}" type="pres">
      <dgm:prSet presAssocID="{0A0BB9B7-E886-41AD-83FB-0C41E017501D}" presName="img" presStyleLbl="fgImgPlace1" presStyleIdx="0" presStyleCnt="6" custScaleX="40937" custScaleY="76874" custLinFactNeighborX="-6153" custLinFactNeighborY="1246"/>
      <dgm:spPr>
        <a:blipFill rotWithShape="1">
          <a:blip xmlns:r="http://schemas.openxmlformats.org/officeDocument/2006/relationships" r:embed="rId1"/>
          <a:stretch>
            <a:fillRect/>
          </a:stretch>
        </a:blipFill>
        <a:ln>
          <a:noFill/>
        </a:ln>
      </dgm:spPr>
    </dgm:pt>
    <dgm:pt modelId="{11BA6BF0-5AA7-4F5D-9C3F-305DA178B9C7}" type="pres">
      <dgm:prSet presAssocID="{0A0BB9B7-E886-41AD-83FB-0C41E017501D}" presName="text" presStyleLbl="node1" presStyleIdx="0" presStyleCnt="6">
        <dgm:presLayoutVars>
          <dgm:bulletEnabled val="1"/>
        </dgm:presLayoutVars>
      </dgm:prSet>
      <dgm:spPr/>
    </dgm:pt>
    <dgm:pt modelId="{251890C0-C585-4D3A-A7E7-84978A310F45}" type="pres">
      <dgm:prSet presAssocID="{3199B7BF-C43F-49FB-A5FB-F1D8FBE94199}" presName="spacer" presStyleCnt="0"/>
      <dgm:spPr/>
    </dgm:pt>
    <dgm:pt modelId="{AFC09A1D-BEAD-46DE-A3D0-02662AC352BD}" type="pres">
      <dgm:prSet presAssocID="{FE469C1A-E347-4536-89C8-7FCF942C7AB0}" presName="comp" presStyleCnt="0"/>
      <dgm:spPr/>
    </dgm:pt>
    <dgm:pt modelId="{5949F69B-ADB5-4CA8-BBBA-EA761F7278AF}" type="pres">
      <dgm:prSet presAssocID="{FE469C1A-E347-4536-89C8-7FCF942C7AB0}" presName="box" presStyleLbl="node1" presStyleIdx="1" presStyleCnt="6"/>
      <dgm:spPr/>
    </dgm:pt>
    <dgm:pt modelId="{4F419D61-25DD-44C4-B5F0-E76A073C62D8}" type="pres">
      <dgm:prSet presAssocID="{FE469C1A-E347-4536-89C8-7FCF942C7AB0}" presName="img" presStyleLbl="fgImgPlace1" presStyleIdx="1" presStyleCnt="6" custScaleX="36835" custScaleY="105932" custLinFactNeighborX="-5333" custLinFactNeighborY="2492"/>
      <dgm:spPr>
        <a:blipFill rotWithShape="1">
          <a:blip xmlns:r="http://schemas.openxmlformats.org/officeDocument/2006/relationships" r:embed="rId2"/>
          <a:stretch>
            <a:fillRect/>
          </a:stretch>
        </a:blipFill>
        <a:ln>
          <a:noFill/>
        </a:ln>
      </dgm:spPr>
    </dgm:pt>
    <dgm:pt modelId="{F93981EB-EF93-4FD7-AC0E-8126205CA356}" type="pres">
      <dgm:prSet presAssocID="{FE469C1A-E347-4536-89C8-7FCF942C7AB0}" presName="text" presStyleLbl="node1" presStyleIdx="1" presStyleCnt="6">
        <dgm:presLayoutVars>
          <dgm:bulletEnabled val="1"/>
        </dgm:presLayoutVars>
      </dgm:prSet>
      <dgm:spPr/>
    </dgm:pt>
    <dgm:pt modelId="{340ACF4E-FAA7-4696-B77B-FF452A7E95D2}" type="pres">
      <dgm:prSet presAssocID="{1FD9DAF3-3FEB-4DB8-841E-32F4644F99CE}" presName="spacer" presStyleCnt="0"/>
      <dgm:spPr/>
    </dgm:pt>
    <dgm:pt modelId="{C1214F8E-A94F-435C-8807-D43B42DEE8FE}" type="pres">
      <dgm:prSet presAssocID="{96E5C1A7-5600-48F2-A76F-63A3864E1BCD}" presName="comp" presStyleCnt="0"/>
      <dgm:spPr/>
    </dgm:pt>
    <dgm:pt modelId="{62568A97-ABB4-4DE7-A34D-0D88A18A1E7B}" type="pres">
      <dgm:prSet presAssocID="{96E5C1A7-5600-48F2-A76F-63A3864E1BCD}" presName="box" presStyleLbl="node1" presStyleIdx="2" presStyleCnt="6"/>
      <dgm:spPr/>
    </dgm:pt>
    <dgm:pt modelId="{C8684594-A441-4B72-98A2-A47D1700707B}" type="pres">
      <dgm:prSet presAssocID="{96E5C1A7-5600-48F2-A76F-63A3864E1BCD}" presName="img" presStyleLbl="fgImgPlace1" presStyleIdx="2" presStyleCnt="6" custScaleX="40117" custScaleY="97606" custLinFactNeighborX="-5742" custLinFactNeighborY="-420"/>
      <dgm:spPr>
        <a:blipFill rotWithShape="1">
          <a:blip xmlns:r="http://schemas.openxmlformats.org/officeDocument/2006/relationships" r:embed="rId3"/>
          <a:stretch>
            <a:fillRect/>
          </a:stretch>
        </a:blipFill>
        <a:ln>
          <a:noFill/>
        </a:ln>
      </dgm:spPr>
    </dgm:pt>
    <dgm:pt modelId="{D1E6689D-1EB1-476E-9ACA-4A8AF79CC8C6}" type="pres">
      <dgm:prSet presAssocID="{96E5C1A7-5600-48F2-A76F-63A3864E1BCD}" presName="text" presStyleLbl="node1" presStyleIdx="2" presStyleCnt="6">
        <dgm:presLayoutVars>
          <dgm:bulletEnabled val="1"/>
        </dgm:presLayoutVars>
      </dgm:prSet>
      <dgm:spPr/>
    </dgm:pt>
    <dgm:pt modelId="{574944D5-93ED-4DFA-AB73-36B01C54F323}" type="pres">
      <dgm:prSet presAssocID="{22C1E8C2-F644-431A-B01B-673411BD48FA}" presName="spacer" presStyleCnt="0"/>
      <dgm:spPr/>
    </dgm:pt>
    <dgm:pt modelId="{C18AF195-7070-4398-A38A-7C59BECF9CAD}" type="pres">
      <dgm:prSet presAssocID="{B5AD412C-F1B3-423A-9C3B-801DBFB194E1}" presName="comp" presStyleCnt="0"/>
      <dgm:spPr/>
    </dgm:pt>
    <dgm:pt modelId="{22865CF3-8225-4131-92EB-A2231E9B9485}" type="pres">
      <dgm:prSet presAssocID="{B5AD412C-F1B3-423A-9C3B-801DBFB194E1}" presName="box" presStyleLbl="node1" presStyleIdx="3" presStyleCnt="6"/>
      <dgm:spPr/>
    </dgm:pt>
    <dgm:pt modelId="{BDC72425-0688-42DB-90DC-3C90C9A7E198}" type="pres">
      <dgm:prSet presAssocID="{B5AD412C-F1B3-423A-9C3B-801DBFB194E1}" presName="img" presStyleLbl="fgImgPlace1" presStyleIdx="3" presStyleCnt="6" custScaleX="40938" custScaleY="104232" custLinFactNeighborX="-4102" custLinFactNeighborY="-2492"/>
      <dgm:spPr>
        <a:blipFill rotWithShape="1">
          <a:blip xmlns:r="http://schemas.openxmlformats.org/officeDocument/2006/relationships" r:embed="rId4"/>
          <a:stretch>
            <a:fillRect/>
          </a:stretch>
        </a:blipFill>
        <a:ln>
          <a:noFill/>
        </a:ln>
      </dgm:spPr>
    </dgm:pt>
    <dgm:pt modelId="{7A6DC96C-EC29-4E9A-8A99-3C05D2FFB829}" type="pres">
      <dgm:prSet presAssocID="{B5AD412C-F1B3-423A-9C3B-801DBFB194E1}" presName="text" presStyleLbl="node1" presStyleIdx="3" presStyleCnt="6">
        <dgm:presLayoutVars>
          <dgm:bulletEnabled val="1"/>
        </dgm:presLayoutVars>
      </dgm:prSet>
      <dgm:spPr/>
    </dgm:pt>
    <dgm:pt modelId="{9B3C4A21-7C2A-492D-94AE-7F5B3658AF18}" type="pres">
      <dgm:prSet presAssocID="{E7D25E44-B376-41FC-ADBC-427BBAA1DB75}" presName="spacer" presStyleCnt="0"/>
      <dgm:spPr/>
    </dgm:pt>
    <dgm:pt modelId="{A71F8043-00E7-45C4-9372-D075D5DD9DD6}" type="pres">
      <dgm:prSet presAssocID="{4B7EA4CF-943D-453B-8117-D72158F563D0}" presName="comp" presStyleCnt="0"/>
      <dgm:spPr/>
    </dgm:pt>
    <dgm:pt modelId="{99EAC308-F309-44B5-9E62-96E6081A86EA}" type="pres">
      <dgm:prSet presAssocID="{4B7EA4CF-943D-453B-8117-D72158F563D0}" presName="box" presStyleLbl="node1" presStyleIdx="4" presStyleCnt="6"/>
      <dgm:spPr/>
    </dgm:pt>
    <dgm:pt modelId="{8E3B6AB3-25F4-469D-83D3-42A1D9D19F0F}" type="pres">
      <dgm:prSet presAssocID="{4B7EA4CF-943D-453B-8117-D72158F563D0}" presName="img" presStyleLbl="fgImgPlace1" presStyleIdx="4" presStyleCnt="6" custScaleX="41758" custScaleY="115845" custLinFactNeighborX="-2461"/>
      <dgm:spPr>
        <a:blipFill rotWithShape="1">
          <a:blip xmlns:r="http://schemas.openxmlformats.org/officeDocument/2006/relationships" r:embed="rId5"/>
          <a:stretch>
            <a:fillRect/>
          </a:stretch>
        </a:blipFill>
        <a:ln>
          <a:noFill/>
        </a:ln>
      </dgm:spPr>
    </dgm:pt>
    <dgm:pt modelId="{4FB36D93-D5DB-4297-93C3-838AB17E280C}" type="pres">
      <dgm:prSet presAssocID="{4B7EA4CF-943D-453B-8117-D72158F563D0}" presName="text" presStyleLbl="node1" presStyleIdx="4" presStyleCnt="6">
        <dgm:presLayoutVars>
          <dgm:bulletEnabled val="1"/>
        </dgm:presLayoutVars>
      </dgm:prSet>
      <dgm:spPr/>
    </dgm:pt>
    <dgm:pt modelId="{B87EC8CB-8C6D-4C12-82C2-CBA8FBFA8BA9}" type="pres">
      <dgm:prSet presAssocID="{E60D77D3-28B8-472C-B917-81257F7502AE}" presName="spacer" presStyleCnt="0"/>
      <dgm:spPr/>
    </dgm:pt>
    <dgm:pt modelId="{192DAE36-B20D-4405-9BF2-27E65C7B2E6D}" type="pres">
      <dgm:prSet presAssocID="{C80BB3C7-C593-4BDA-A460-817B84CF6F81}" presName="comp" presStyleCnt="0"/>
      <dgm:spPr/>
    </dgm:pt>
    <dgm:pt modelId="{03983214-6442-40AB-AAF5-CAF5FC9DCBD2}" type="pres">
      <dgm:prSet presAssocID="{C80BB3C7-C593-4BDA-A460-817B84CF6F81}" presName="box" presStyleLbl="node1" presStyleIdx="5" presStyleCnt="6"/>
      <dgm:spPr/>
    </dgm:pt>
    <dgm:pt modelId="{E0E026F2-C8FD-4528-BDB5-26AB5916EE9B}" type="pres">
      <dgm:prSet presAssocID="{C80BB3C7-C593-4BDA-A460-817B84CF6F81}" presName="img" presStyleLbl="fgImgPlace1" presStyleIdx="5" presStyleCnt="6" custScaleX="40937" custScaleY="119279" custLinFactNeighborX="-3692" custLinFactNeighborY="1623"/>
      <dgm:spPr>
        <a:blipFill rotWithShape="1">
          <a:blip xmlns:r="http://schemas.openxmlformats.org/officeDocument/2006/relationships" r:embed="rId6"/>
          <a:stretch>
            <a:fillRect/>
          </a:stretch>
        </a:blipFill>
        <a:ln>
          <a:noFill/>
        </a:ln>
      </dgm:spPr>
    </dgm:pt>
    <dgm:pt modelId="{F7305805-F277-45B7-ADE9-B18E3541C93C}" type="pres">
      <dgm:prSet presAssocID="{C80BB3C7-C593-4BDA-A460-817B84CF6F81}" presName="text" presStyleLbl="node1" presStyleIdx="5" presStyleCnt="6">
        <dgm:presLayoutVars>
          <dgm:bulletEnabled val="1"/>
        </dgm:presLayoutVars>
      </dgm:prSet>
      <dgm:spPr/>
    </dgm:pt>
  </dgm:ptLst>
  <dgm:cxnLst>
    <dgm:cxn modelId="{E90B2E1A-3C82-427D-AFE9-282E77AA6A6F}" type="presOf" srcId="{4B7EA4CF-943D-453B-8117-D72158F563D0}" destId="{99EAC308-F309-44B5-9E62-96E6081A86EA}" srcOrd="0" destOrd="0" presId="urn:microsoft.com/office/officeart/2005/8/layout/vList4"/>
    <dgm:cxn modelId="{B9D15CEE-FEB9-4687-BBE2-0AE4D6A743C0}" type="presOf" srcId="{4B7EA4CF-943D-453B-8117-D72158F563D0}" destId="{4FB36D93-D5DB-4297-93C3-838AB17E280C}" srcOrd="1" destOrd="0" presId="urn:microsoft.com/office/officeart/2005/8/layout/vList4"/>
    <dgm:cxn modelId="{3BF9C78C-C14E-4D3A-BFD2-75F3BA620749}" type="presOf" srcId="{C80BB3C7-C593-4BDA-A460-817B84CF6F81}" destId="{03983214-6442-40AB-AAF5-CAF5FC9DCBD2}" srcOrd="0" destOrd="0" presId="urn:microsoft.com/office/officeart/2005/8/layout/vList4"/>
    <dgm:cxn modelId="{26DB52A4-AE17-4198-9EF4-EBC1709A4B52}" srcId="{1D42F207-3303-4206-B8BB-5F6C045559F7}" destId="{C80BB3C7-C593-4BDA-A460-817B84CF6F81}" srcOrd="5" destOrd="0" parTransId="{3270F8F4-4B10-4F17-AF24-CCA14AD0C170}" sibTransId="{126EBDB7-F426-4621-87E1-88285BF916E8}"/>
    <dgm:cxn modelId="{E4A7C2B0-C23B-42D4-AE14-781DDAABF644}" type="presOf" srcId="{0A0BB9B7-E886-41AD-83FB-0C41E017501D}" destId="{9B304AA5-24C2-4864-8873-D1C57CD3C992}" srcOrd="0" destOrd="0" presId="urn:microsoft.com/office/officeart/2005/8/layout/vList4"/>
    <dgm:cxn modelId="{D0950CC7-5A1D-4F97-BB04-733518D2559D}" type="presOf" srcId="{96E5C1A7-5600-48F2-A76F-63A3864E1BCD}" destId="{D1E6689D-1EB1-476E-9ACA-4A8AF79CC8C6}" srcOrd="1" destOrd="0" presId="urn:microsoft.com/office/officeart/2005/8/layout/vList4"/>
    <dgm:cxn modelId="{4B0B6494-6AF8-40DA-8110-25AE01055FBB}" type="presOf" srcId="{FE469C1A-E347-4536-89C8-7FCF942C7AB0}" destId="{F93981EB-EF93-4FD7-AC0E-8126205CA356}" srcOrd="1" destOrd="0" presId="urn:microsoft.com/office/officeart/2005/8/layout/vList4"/>
    <dgm:cxn modelId="{5209731F-870A-4862-964F-FCBDA49862FF}" type="presOf" srcId="{96E5C1A7-5600-48F2-A76F-63A3864E1BCD}" destId="{62568A97-ABB4-4DE7-A34D-0D88A18A1E7B}" srcOrd="0" destOrd="0" presId="urn:microsoft.com/office/officeart/2005/8/layout/vList4"/>
    <dgm:cxn modelId="{0D8E64EF-EF83-44D9-AB6A-24E54400A2EA}" srcId="{1D42F207-3303-4206-B8BB-5F6C045559F7}" destId="{FE469C1A-E347-4536-89C8-7FCF942C7AB0}" srcOrd="1" destOrd="0" parTransId="{52127B73-7524-4EED-91C8-241585E133E4}" sibTransId="{1FD9DAF3-3FEB-4DB8-841E-32F4644F99CE}"/>
    <dgm:cxn modelId="{7C524E2B-F2DA-467B-BD62-D238CE8F439D}" type="presOf" srcId="{FE469C1A-E347-4536-89C8-7FCF942C7AB0}" destId="{5949F69B-ADB5-4CA8-BBBA-EA761F7278AF}" srcOrd="0" destOrd="0" presId="urn:microsoft.com/office/officeart/2005/8/layout/vList4"/>
    <dgm:cxn modelId="{3C643DAF-342B-4EE8-BCAE-A93FCDCFC52A}" srcId="{1D42F207-3303-4206-B8BB-5F6C045559F7}" destId="{0A0BB9B7-E886-41AD-83FB-0C41E017501D}" srcOrd="0" destOrd="0" parTransId="{7EEB6F06-08F8-4377-9C21-681D14910F22}" sibTransId="{3199B7BF-C43F-49FB-A5FB-F1D8FBE94199}"/>
    <dgm:cxn modelId="{C3951FEC-0079-4D07-AEBD-67823CB04938}" srcId="{1D42F207-3303-4206-B8BB-5F6C045559F7}" destId="{96E5C1A7-5600-48F2-A76F-63A3864E1BCD}" srcOrd="2" destOrd="0" parTransId="{E36F3975-EBBE-4F9A-BD04-0DF79612F472}" sibTransId="{22C1E8C2-F644-431A-B01B-673411BD48FA}"/>
    <dgm:cxn modelId="{DB3A2898-CF78-421F-9F9B-F0178C2DF4D8}" type="presOf" srcId="{B5AD412C-F1B3-423A-9C3B-801DBFB194E1}" destId="{7A6DC96C-EC29-4E9A-8A99-3C05D2FFB829}" srcOrd="1" destOrd="0" presId="urn:microsoft.com/office/officeart/2005/8/layout/vList4"/>
    <dgm:cxn modelId="{FEAE6E13-7FB1-4308-A65A-5461942B94AE}" srcId="{1D42F207-3303-4206-B8BB-5F6C045559F7}" destId="{B5AD412C-F1B3-423A-9C3B-801DBFB194E1}" srcOrd="3" destOrd="0" parTransId="{46293772-CD88-4F66-B04A-96341358F5C1}" sibTransId="{E7D25E44-B376-41FC-ADBC-427BBAA1DB75}"/>
    <dgm:cxn modelId="{0782504D-E236-4979-96F5-11E83632D510}" type="presOf" srcId="{C80BB3C7-C593-4BDA-A460-817B84CF6F81}" destId="{F7305805-F277-45B7-ADE9-B18E3541C93C}" srcOrd="1" destOrd="0" presId="urn:microsoft.com/office/officeart/2005/8/layout/vList4"/>
    <dgm:cxn modelId="{0DFDF66C-FE3B-4663-A76F-1A014C8C61B2}" type="presOf" srcId="{0A0BB9B7-E886-41AD-83FB-0C41E017501D}" destId="{11BA6BF0-5AA7-4F5D-9C3F-305DA178B9C7}" srcOrd="1" destOrd="0" presId="urn:microsoft.com/office/officeart/2005/8/layout/vList4"/>
    <dgm:cxn modelId="{EC1BF189-85B7-4B3A-9F2F-48F7DBEDDACB}" type="presOf" srcId="{1D42F207-3303-4206-B8BB-5F6C045559F7}" destId="{643F8C72-7C6F-4E7D-99FF-7B9E71049AB1}" srcOrd="0" destOrd="0" presId="urn:microsoft.com/office/officeart/2005/8/layout/vList4"/>
    <dgm:cxn modelId="{523F5845-B87F-41FC-97A9-D17ED6E7386F}" type="presOf" srcId="{B5AD412C-F1B3-423A-9C3B-801DBFB194E1}" destId="{22865CF3-8225-4131-92EB-A2231E9B9485}" srcOrd="0" destOrd="0" presId="urn:microsoft.com/office/officeart/2005/8/layout/vList4"/>
    <dgm:cxn modelId="{D0119432-9D0A-43B3-BC14-126BC1569F94}" srcId="{1D42F207-3303-4206-B8BB-5F6C045559F7}" destId="{4B7EA4CF-943D-453B-8117-D72158F563D0}" srcOrd="4" destOrd="0" parTransId="{2D7F1BE8-9FD1-4B82-8F64-1D4616E1E9C8}" sibTransId="{E60D77D3-28B8-472C-B917-81257F7502AE}"/>
    <dgm:cxn modelId="{E9510AE5-C73F-43E2-AE45-206A66E67E69}" type="presParOf" srcId="{643F8C72-7C6F-4E7D-99FF-7B9E71049AB1}" destId="{6D513E9E-A392-4F2A-9311-9B73AD549A5A}" srcOrd="0" destOrd="0" presId="urn:microsoft.com/office/officeart/2005/8/layout/vList4"/>
    <dgm:cxn modelId="{33C19C31-BA15-44D6-BBC3-C23B2A3D2031}" type="presParOf" srcId="{6D513E9E-A392-4F2A-9311-9B73AD549A5A}" destId="{9B304AA5-24C2-4864-8873-D1C57CD3C992}" srcOrd="0" destOrd="0" presId="urn:microsoft.com/office/officeart/2005/8/layout/vList4"/>
    <dgm:cxn modelId="{9D43626F-F349-48D3-B550-12CF675D4698}" type="presParOf" srcId="{6D513E9E-A392-4F2A-9311-9B73AD549A5A}" destId="{0C11923E-8D5D-4EB8-A2D4-8782E83CE1DD}" srcOrd="1" destOrd="0" presId="urn:microsoft.com/office/officeart/2005/8/layout/vList4"/>
    <dgm:cxn modelId="{54E46EDC-181D-4BC6-9ECA-CD4A851EF1C1}" type="presParOf" srcId="{6D513E9E-A392-4F2A-9311-9B73AD549A5A}" destId="{11BA6BF0-5AA7-4F5D-9C3F-305DA178B9C7}" srcOrd="2" destOrd="0" presId="urn:microsoft.com/office/officeart/2005/8/layout/vList4"/>
    <dgm:cxn modelId="{C4CD1E51-18FF-4B97-A96E-7D264F8D0BB1}" type="presParOf" srcId="{643F8C72-7C6F-4E7D-99FF-7B9E71049AB1}" destId="{251890C0-C585-4D3A-A7E7-84978A310F45}" srcOrd="1" destOrd="0" presId="urn:microsoft.com/office/officeart/2005/8/layout/vList4"/>
    <dgm:cxn modelId="{79FAB38A-A0D3-4BE9-AEEA-669A512F02A8}" type="presParOf" srcId="{643F8C72-7C6F-4E7D-99FF-7B9E71049AB1}" destId="{AFC09A1D-BEAD-46DE-A3D0-02662AC352BD}" srcOrd="2" destOrd="0" presId="urn:microsoft.com/office/officeart/2005/8/layout/vList4"/>
    <dgm:cxn modelId="{F35004A4-21E0-489F-9C1E-CBC0BEC63DFA}" type="presParOf" srcId="{AFC09A1D-BEAD-46DE-A3D0-02662AC352BD}" destId="{5949F69B-ADB5-4CA8-BBBA-EA761F7278AF}" srcOrd="0" destOrd="0" presId="urn:microsoft.com/office/officeart/2005/8/layout/vList4"/>
    <dgm:cxn modelId="{B9A7A46E-1C40-4EC0-B5F8-49AFE817CE6B}" type="presParOf" srcId="{AFC09A1D-BEAD-46DE-A3D0-02662AC352BD}" destId="{4F419D61-25DD-44C4-B5F0-E76A073C62D8}" srcOrd="1" destOrd="0" presId="urn:microsoft.com/office/officeart/2005/8/layout/vList4"/>
    <dgm:cxn modelId="{B91321DB-C6BF-4F33-8EF2-38258C2861E7}" type="presParOf" srcId="{AFC09A1D-BEAD-46DE-A3D0-02662AC352BD}" destId="{F93981EB-EF93-4FD7-AC0E-8126205CA356}" srcOrd="2" destOrd="0" presId="urn:microsoft.com/office/officeart/2005/8/layout/vList4"/>
    <dgm:cxn modelId="{BF981229-F91D-4193-B798-B24EAB4CC37C}" type="presParOf" srcId="{643F8C72-7C6F-4E7D-99FF-7B9E71049AB1}" destId="{340ACF4E-FAA7-4696-B77B-FF452A7E95D2}" srcOrd="3" destOrd="0" presId="urn:microsoft.com/office/officeart/2005/8/layout/vList4"/>
    <dgm:cxn modelId="{B742609A-DA09-4F4F-A471-F3BC04E6EDB5}" type="presParOf" srcId="{643F8C72-7C6F-4E7D-99FF-7B9E71049AB1}" destId="{C1214F8E-A94F-435C-8807-D43B42DEE8FE}" srcOrd="4" destOrd="0" presId="urn:microsoft.com/office/officeart/2005/8/layout/vList4"/>
    <dgm:cxn modelId="{AF537721-4784-4031-BEB3-0D8693B6CCD1}" type="presParOf" srcId="{C1214F8E-A94F-435C-8807-D43B42DEE8FE}" destId="{62568A97-ABB4-4DE7-A34D-0D88A18A1E7B}" srcOrd="0" destOrd="0" presId="urn:microsoft.com/office/officeart/2005/8/layout/vList4"/>
    <dgm:cxn modelId="{F4EDC678-6FF4-4066-9E98-E6DBB9EEDDF4}" type="presParOf" srcId="{C1214F8E-A94F-435C-8807-D43B42DEE8FE}" destId="{C8684594-A441-4B72-98A2-A47D1700707B}" srcOrd="1" destOrd="0" presId="urn:microsoft.com/office/officeart/2005/8/layout/vList4"/>
    <dgm:cxn modelId="{075E8A66-D231-4C0A-AAE0-5901B79B29BC}" type="presParOf" srcId="{C1214F8E-A94F-435C-8807-D43B42DEE8FE}" destId="{D1E6689D-1EB1-476E-9ACA-4A8AF79CC8C6}" srcOrd="2" destOrd="0" presId="urn:microsoft.com/office/officeart/2005/8/layout/vList4"/>
    <dgm:cxn modelId="{58D3545C-26BA-4CD0-8211-67710D524341}" type="presParOf" srcId="{643F8C72-7C6F-4E7D-99FF-7B9E71049AB1}" destId="{574944D5-93ED-4DFA-AB73-36B01C54F323}" srcOrd="5" destOrd="0" presId="urn:microsoft.com/office/officeart/2005/8/layout/vList4"/>
    <dgm:cxn modelId="{7D8E90EC-EEF1-4380-AD25-8B32012A9A70}" type="presParOf" srcId="{643F8C72-7C6F-4E7D-99FF-7B9E71049AB1}" destId="{C18AF195-7070-4398-A38A-7C59BECF9CAD}" srcOrd="6" destOrd="0" presId="urn:microsoft.com/office/officeart/2005/8/layout/vList4"/>
    <dgm:cxn modelId="{68AC724A-CE37-456A-9C54-AD988F500B28}" type="presParOf" srcId="{C18AF195-7070-4398-A38A-7C59BECF9CAD}" destId="{22865CF3-8225-4131-92EB-A2231E9B9485}" srcOrd="0" destOrd="0" presId="urn:microsoft.com/office/officeart/2005/8/layout/vList4"/>
    <dgm:cxn modelId="{DDEBD662-EAF3-4919-8AD0-09A6D11CB978}" type="presParOf" srcId="{C18AF195-7070-4398-A38A-7C59BECF9CAD}" destId="{BDC72425-0688-42DB-90DC-3C90C9A7E198}" srcOrd="1" destOrd="0" presId="urn:microsoft.com/office/officeart/2005/8/layout/vList4"/>
    <dgm:cxn modelId="{52ECB232-F41D-4027-A336-F3E7B1302026}" type="presParOf" srcId="{C18AF195-7070-4398-A38A-7C59BECF9CAD}" destId="{7A6DC96C-EC29-4E9A-8A99-3C05D2FFB829}" srcOrd="2" destOrd="0" presId="urn:microsoft.com/office/officeart/2005/8/layout/vList4"/>
    <dgm:cxn modelId="{6D3D39DA-8FDE-4147-A51D-F62733CA175A}" type="presParOf" srcId="{643F8C72-7C6F-4E7D-99FF-7B9E71049AB1}" destId="{9B3C4A21-7C2A-492D-94AE-7F5B3658AF18}" srcOrd="7" destOrd="0" presId="urn:microsoft.com/office/officeart/2005/8/layout/vList4"/>
    <dgm:cxn modelId="{1EA972F5-E92E-4861-AD01-8AEA47D2429E}" type="presParOf" srcId="{643F8C72-7C6F-4E7D-99FF-7B9E71049AB1}" destId="{A71F8043-00E7-45C4-9372-D075D5DD9DD6}" srcOrd="8" destOrd="0" presId="urn:microsoft.com/office/officeart/2005/8/layout/vList4"/>
    <dgm:cxn modelId="{F7100B24-591F-4C40-9146-E067886D8C81}" type="presParOf" srcId="{A71F8043-00E7-45C4-9372-D075D5DD9DD6}" destId="{99EAC308-F309-44B5-9E62-96E6081A86EA}" srcOrd="0" destOrd="0" presId="urn:microsoft.com/office/officeart/2005/8/layout/vList4"/>
    <dgm:cxn modelId="{2FF415ED-475F-4DB2-9726-6A4E7CEAB3DF}" type="presParOf" srcId="{A71F8043-00E7-45C4-9372-D075D5DD9DD6}" destId="{8E3B6AB3-25F4-469D-83D3-42A1D9D19F0F}" srcOrd="1" destOrd="0" presId="urn:microsoft.com/office/officeart/2005/8/layout/vList4"/>
    <dgm:cxn modelId="{52CC971F-F659-41D2-ADCD-4E0AF84116F6}" type="presParOf" srcId="{A71F8043-00E7-45C4-9372-D075D5DD9DD6}" destId="{4FB36D93-D5DB-4297-93C3-838AB17E280C}" srcOrd="2" destOrd="0" presId="urn:microsoft.com/office/officeart/2005/8/layout/vList4"/>
    <dgm:cxn modelId="{01BBAC24-99C7-4CC6-A5F4-649BE2363F37}" type="presParOf" srcId="{643F8C72-7C6F-4E7D-99FF-7B9E71049AB1}" destId="{B87EC8CB-8C6D-4C12-82C2-CBA8FBFA8BA9}" srcOrd="9" destOrd="0" presId="urn:microsoft.com/office/officeart/2005/8/layout/vList4"/>
    <dgm:cxn modelId="{88312D0A-0B8D-4F63-BB66-219C7138D4C2}" type="presParOf" srcId="{643F8C72-7C6F-4E7D-99FF-7B9E71049AB1}" destId="{192DAE36-B20D-4405-9BF2-27E65C7B2E6D}" srcOrd="10" destOrd="0" presId="urn:microsoft.com/office/officeart/2005/8/layout/vList4"/>
    <dgm:cxn modelId="{33FA3BAE-9D4B-444C-9451-8B01F3ABA654}" type="presParOf" srcId="{192DAE36-B20D-4405-9BF2-27E65C7B2E6D}" destId="{03983214-6442-40AB-AAF5-CAF5FC9DCBD2}" srcOrd="0" destOrd="0" presId="urn:microsoft.com/office/officeart/2005/8/layout/vList4"/>
    <dgm:cxn modelId="{ED918418-F407-4AFE-8D0D-1A674A81EEDD}" type="presParOf" srcId="{192DAE36-B20D-4405-9BF2-27E65C7B2E6D}" destId="{E0E026F2-C8FD-4528-BDB5-26AB5916EE9B}" srcOrd="1" destOrd="0" presId="urn:microsoft.com/office/officeart/2005/8/layout/vList4"/>
    <dgm:cxn modelId="{8D4BFF4F-DA1C-481D-81F6-CED5FF380006}" type="presParOf" srcId="{192DAE36-B20D-4405-9BF2-27E65C7B2E6D}" destId="{F7305805-F277-45B7-ADE9-B18E3541C93C}" srcOrd="2" destOrd="0" presId="urn:microsoft.com/office/officeart/2005/8/layout/vList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1D42F207-3303-4206-B8BB-5F6C045559F7}" type="doc">
      <dgm:prSet loTypeId="urn:microsoft.com/office/officeart/2005/8/layout/vList4" loCatId="picture" qsTypeId="urn:microsoft.com/office/officeart/2005/8/quickstyle/simple1" qsCatId="simple" csTypeId="urn:microsoft.com/office/officeart/2005/8/colors/accent4_3" csCatId="accent4" phldr="1"/>
      <dgm:spPr/>
      <dgm:t>
        <a:bodyPr/>
        <a:lstStyle/>
        <a:p>
          <a:endParaRPr lang="ru-RU"/>
        </a:p>
      </dgm:t>
    </dgm:pt>
    <dgm:pt modelId="{0A0BB9B7-E886-41AD-83FB-0C41E017501D}">
      <dgm:prSet phldrT="[Текст]" custT="1"/>
      <dgm:spPr/>
      <dgm:t>
        <a:bodyPr/>
        <a:lstStyle/>
        <a:p>
          <a:pPr marL="0" indent="0">
            <a:tabLst/>
          </a:pPr>
          <a:r>
            <a:rPr lang="ru-RU" sz="11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численность работников НЕ превышает 100 человек </a:t>
          </a:r>
          <a:endParaRPr lang="ru-RU" sz="1100" dirty="0">
            <a:solidFill>
              <a:schemeClr val="tx1"/>
            </a:solidFill>
          </a:endParaRPr>
        </a:p>
      </dgm:t>
    </dgm:pt>
    <dgm:pt modelId="{7EEB6F06-08F8-4377-9C21-681D14910F22}" type="parTrans" cxnId="{3C643DAF-342B-4EE8-BCAE-A93FCDCFC52A}">
      <dgm:prSet/>
      <dgm:spPr/>
      <dgm:t>
        <a:bodyPr/>
        <a:lstStyle/>
        <a:p>
          <a:endParaRPr lang="ru-RU" sz="1100"/>
        </a:p>
      </dgm:t>
    </dgm:pt>
    <dgm:pt modelId="{3199B7BF-C43F-49FB-A5FB-F1D8FBE94199}" type="sibTrans" cxnId="{3C643DAF-342B-4EE8-BCAE-A93FCDCFC52A}">
      <dgm:prSet/>
      <dgm:spPr/>
      <dgm:t>
        <a:bodyPr/>
        <a:lstStyle/>
        <a:p>
          <a:endParaRPr lang="ru-RU" sz="1100"/>
        </a:p>
      </dgm:t>
    </dgm:pt>
    <dgm:pt modelId="{FE469C1A-E347-4536-89C8-7FCF942C7AB0}">
      <dgm:prSet phldrT="[Текст]" custT="1"/>
      <dgm:spPr/>
      <dgm:t>
        <a:bodyPr/>
        <a:lstStyle/>
        <a:p>
          <a:r>
            <a:rPr lang="ru-RU" sz="11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объем выручки от реализации товаров (выполнения работ, оказания услуг) без учета налога на добавленную стоимость НЕ превышает установленные предельные значения годовой выручки</a:t>
          </a:r>
          <a:endParaRPr lang="ru-RU" sz="1100" dirty="0">
            <a:solidFill>
              <a:schemeClr val="tx1"/>
            </a:solidFill>
          </a:endParaRPr>
        </a:p>
      </dgm:t>
    </dgm:pt>
    <dgm:pt modelId="{52127B73-7524-4EED-91C8-241585E133E4}" type="parTrans" cxnId="{0D8E64EF-EF83-44D9-AB6A-24E54400A2EA}">
      <dgm:prSet/>
      <dgm:spPr/>
      <dgm:t>
        <a:bodyPr/>
        <a:lstStyle/>
        <a:p>
          <a:endParaRPr lang="ru-RU" sz="1100"/>
        </a:p>
      </dgm:t>
    </dgm:pt>
    <dgm:pt modelId="{1FD9DAF3-3FEB-4DB8-841E-32F4644F99CE}" type="sibTrans" cxnId="{0D8E64EF-EF83-44D9-AB6A-24E54400A2EA}">
      <dgm:prSet/>
      <dgm:spPr/>
      <dgm:t>
        <a:bodyPr/>
        <a:lstStyle/>
        <a:p>
          <a:endParaRPr lang="ru-RU" sz="1100"/>
        </a:p>
      </dgm:t>
    </dgm:pt>
    <dgm:pt modelId="{96E5C1A7-5600-48F2-A76F-63A3864E1BCD}">
      <dgm:prSet phldrT="[Текст]" custT="1"/>
      <dgm:spPr/>
      <dgm:t>
        <a:bodyPr/>
        <a:lstStyle/>
        <a:p>
          <a:r>
            <a:rPr lang="ru-RU" sz="11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НЕ являться банком, небанковской кредитно-финансовой организацией, страховой организацией, профессиональным участником рынка ценных бумаг, ломбардом</a:t>
          </a:r>
          <a:endParaRPr lang="ru-RU" sz="1100" dirty="0">
            <a:solidFill>
              <a:schemeClr val="tx1"/>
            </a:solidFill>
          </a:endParaRPr>
        </a:p>
      </dgm:t>
    </dgm:pt>
    <dgm:pt modelId="{E36F3975-EBBE-4F9A-BD04-0DF79612F472}" type="parTrans" cxnId="{C3951FEC-0079-4D07-AEBD-67823CB04938}">
      <dgm:prSet/>
      <dgm:spPr/>
      <dgm:t>
        <a:bodyPr/>
        <a:lstStyle/>
        <a:p>
          <a:endParaRPr lang="ru-RU" sz="1100"/>
        </a:p>
      </dgm:t>
    </dgm:pt>
    <dgm:pt modelId="{22C1E8C2-F644-431A-B01B-673411BD48FA}" type="sibTrans" cxnId="{C3951FEC-0079-4D07-AEBD-67823CB04938}">
      <dgm:prSet/>
      <dgm:spPr/>
      <dgm:t>
        <a:bodyPr/>
        <a:lstStyle/>
        <a:p>
          <a:endParaRPr lang="ru-RU" sz="1100"/>
        </a:p>
      </dgm:t>
    </dgm:pt>
    <dgm:pt modelId="{B5AD412C-F1B3-423A-9C3B-801DBFB194E1}">
      <dgm:prSet phldrT="[Текст]" custT="1"/>
      <dgm:spPr/>
      <dgm:t>
        <a:bodyPr/>
        <a:lstStyle/>
        <a:p>
          <a:pPr marL="0" indent="0"/>
          <a:r>
            <a:rPr lang="ru-RU" sz="11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доля государственной собственности в уставном фонде не должна превышать 49%</a:t>
          </a:r>
          <a:endParaRPr lang="ru-RU" sz="1100" dirty="0">
            <a:solidFill>
              <a:schemeClr val="tx1"/>
            </a:solidFill>
          </a:endParaRPr>
        </a:p>
      </dgm:t>
    </dgm:pt>
    <dgm:pt modelId="{46293772-CD88-4F66-B04A-96341358F5C1}" type="parTrans" cxnId="{FEAE6E13-7FB1-4308-A65A-5461942B94AE}">
      <dgm:prSet/>
      <dgm:spPr/>
      <dgm:t>
        <a:bodyPr/>
        <a:lstStyle/>
        <a:p>
          <a:endParaRPr lang="ru-RU" sz="1100"/>
        </a:p>
      </dgm:t>
    </dgm:pt>
    <dgm:pt modelId="{E7D25E44-B376-41FC-ADBC-427BBAA1DB75}" type="sibTrans" cxnId="{FEAE6E13-7FB1-4308-A65A-5461942B94AE}">
      <dgm:prSet/>
      <dgm:spPr/>
      <dgm:t>
        <a:bodyPr/>
        <a:lstStyle/>
        <a:p>
          <a:endParaRPr lang="ru-RU" sz="1100"/>
        </a:p>
      </dgm:t>
    </dgm:pt>
    <dgm:pt modelId="{4B7EA4CF-943D-453B-8117-D72158F563D0}">
      <dgm:prSet phldrT="[Текст]" custT="1"/>
      <dgm:spPr/>
      <dgm:t>
        <a:bodyPr/>
        <a:lstStyle/>
        <a:p>
          <a:r>
            <a:rPr lang="ru-RU" sz="11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отсутствие деятельности в сфере игорного бизнеса, лотерейной деятельности, производства </a:t>
          </a:r>
          <a:br>
            <a:rPr lang="ru-RU" sz="11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</a:br>
          <a:r>
            <a:rPr lang="ru-RU" sz="11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и реализации подакцизных товаров, деятельности ломбардов</a:t>
          </a:r>
          <a:endParaRPr lang="ru-RU" sz="1100" dirty="0">
            <a:solidFill>
              <a:schemeClr val="tx1"/>
            </a:solidFill>
          </a:endParaRPr>
        </a:p>
      </dgm:t>
    </dgm:pt>
    <dgm:pt modelId="{2D7F1BE8-9FD1-4B82-8F64-1D4616E1E9C8}" type="parTrans" cxnId="{D0119432-9D0A-43B3-BC14-126BC1569F94}">
      <dgm:prSet/>
      <dgm:spPr/>
      <dgm:t>
        <a:bodyPr/>
        <a:lstStyle/>
        <a:p>
          <a:endParaRPr lang="ru-RU" sz="1100"/>
        </a:p>
      </dgm:t>
    </dgm:pt>
    <dgm:pt modelId="{E60D77D3-28B8-472C-B917-81257F7502AE}" type="sibTrans" cxnId="{D0119432-9D0A-43B3-BC14-126BC1569F94}">
      <dgm:prSet/>
      <dgm:spPr/>
      <dgm:t>
        <a:bodyPr/>
        <a:lstStyle/>
        <a:p>
          <a:endParaRPr lang="ru-RU" sz="1100"/>
        </a:p>
      </dgm:t>
    </dgm:pt>
    <dgm:pt modelId="{C80BB3C7-C593-4BDA-A460-817B84CF6F81}">
      <dgm:prSet phldrT="[Текст]" custT="1"/>
      <dgm:spPr/>
      <dgm:t>
        <a:bodyPr/>
        <a:lstStyle/>
        <a:p>
          <a:r>
            <a:rPr lang="ru-RU" sz="11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субъект НЕ должен находиться в процессе реорганизации, ликвидации, экономической несостоятельности (банкротства)</a:t>
          </a:r>
          <a:endParaRPr lang="ru-RU" sz="1100" dirty="0">
            <a:solidFill>
              <a:schemeClr val="tx1"/>
            </a:solidFill>
          </a:endParaRPr>
        </a:p>
      </dgm:t>
    </dgm:pt>
    <dgm:pt modelId="{3270F8F4-4B10-4F17-AF24-CCA14AD0C170}" type="parTrans" cxnId="{26DB52A4-AE17-4198-9EF4-EBC1709A4B52}">
      <dgm:prSet/>
      <dgm:spPr/>
      <dgm:t>
        <a:bodyPr/>
        <a:lstStyle/>
        <a:p>
          <a:endParaRPr lang="ru-RU" sz="1100"/>
        </a:p>
      </dgm:t>
    </dgm:pt>
    <dgm:pt modelId="{126EBDB7-F426-4621-87E1-88285BF916E8}" type="sibTrans" cxnId="{26DB52A4-AE17-4198-9EF4-EBC1709A4B52}">
      <dgm:prSet/>
      <dgm:spPr/>
      <dgm:t>
        <a:bodyPr/>
        <a:lstStyle/>
        <a:p>
          <a:endParaRPr lang="ru-RU" sz="1100"/>
        </a:p>
      </dgm:t>
    </dgm:pt>
    <dgm:pt modelId="{9EC4CE24-C09C-4BFA-9B3D-7987FB15211D}">
      <dgm:prSet phldrT="[Текст]" custT="1"/>
      <dgm:spPr/>
      <dgm:t>
        <a:bodyPr/>
        <a:lstStyle/>
        <a:p>
          <a:r>
            <a:rPr lang="ru-RU" sz="11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отсутствие задолженности по платежам в бюджет</a:t>
          </a:r>
          <a:endParaRPr lang="ru-RU" sz="1100" dirty="0">
            <a:solidFill>
              <a:schemeClr val="tx1"/>
            </a:solidFill>
          </a:endParaRPr>
        </a:p>
      </dgm:t>
    </dgm:pt>
    <dgm:pt modelId="{7A2A34EF-1768-4104-81C6-ADA15E8AB101}" type="parTrans" cxnId="{2AE5C714-134C-4AC1-AE20-FD349FEDBFEB}">
      <dgm:prSet/>
      <dgm:spPr/>
      <dgm:t>
        <a:bodyPr/>
        <a:lstStyle/>
        <a:p>
          <a:endParaRPr lang="ru-RU" sz="1100"/>
        </a:p>
      </dgm:t>
    </dgm:pt>
    <dgm:pt modelId="{441E7095-1698-43C4-A138-2BEF3C2D031F}" type="sibTrans" cxnId="{2AE5C714-134C-4AC1-AE20-FD349FEDBFEB}">
      <dgm:prSet/>
      <dgm:spPr/>
      <dgm:t>
        <a:bodyPr/>
        <a:lstStyle/>
        <a:p>
          <a:endParaRPr lang="ru-RU" sz="1100"/>
        </a:p>
      </dgm:t>
    </dgm:pt>
    <dgm:pt modelId="{6E102642-4EAD-40CE-8F5B-90F0230CDEC6}">
      <dgm:prSet phldrT="[Текст]" custT="1"/>
      <dgm:spPr/>
      <dgm:t>
        <a:bodyPr/>
        <a:lstStyle/>
        <a:p>
          <a:r>
            <a:rPr lang="ru-RU" sz="11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отсутствие  убытков на дату обращения</a:t>
          </a:r>
          <a:endParaRPr lang="ru-RU" sz="1100" dirty="0">
            <a:solidFill>
              <a:schemeClr val="tx1"/>
            </a:solidFill>
          </a:endParaRPr>
        </a:p>
      </dgm:t>
    </dgm:pt>
    <dgm:pt modelId="{B4E02A81-54B0-41C3-B80F-67C3BB9D2763}" type="parTrans" cxnId="{7ABE0726-5294-4CD1-BE4F-0F36A66C2867}">
      <dgm:prSet/>
      <dgm:spPr/>
      <dgm:t>
        <a:bodyPr/>
        <a:lstStyle/>
        <a:p>
          <a:endParaRPr lang="ru-RU" sz="1100"/>
        </a:p>
      </dgm:t>
    </dgm:pt>
    <dgm:pt modelId="{BF5412AC-817E-4550-88AC-238BFAD3935D}" type="sibTrans" cxnId="{7ABE0726-5294-4CD1-BE4F-0F36A66C2867}">
      <dgm:prSet/>
      <dgm:spPr/>
      <dgm:t>
        <a:bodyPr/>
        <a:lstStyle/>
        <a:p>
          <a:endParaRPr lang="ru-RU" sz="1100"/>
        </a:p>
      </dgm:t>
    </dgm:pt>
    <dgm:pt modelId="{83829330-B9EC-4EE6-87D9-03877D40E61D}">
      <dgm:prSet phldrT="[Текст]" custT="1"/>
      <dgm:spPr/>
      <dgm:t>
        <a:bodyPr/>
        <a:lstStyle/>
        <a:p>
          <a:r>
            <a:rPr lang="ru-RU" sz="11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со дня нарушения условий оказания государственной финансовой поддержки прошло три года</a:t>
          </a:r>
          <a:endParaRPr lang="ru-RU" sz="1100" dirty="0">
            <a:solidFill>
              <a:schemeClr val="tx1"/>
            </a:solidFill>
          </a:endParaRPr>
        </a:p>
      </dgm:t>
    </dgm:pt>
    <dgm:pt modelId="{558B73E5-5ECF-488F-9301-A3230753B145}" type="parTrans" cxnId="{8DBC1D2C-37F9-43A8-81EE-A57255F5A834}">
      <dgm:prSet/>
      <dgm:spPr/>
      <dgm:t>
        <a:bodyPr/>
        <a:lstStyle/>
        <a:p>
          <a:endParaRPr lang="ru-RU" sz="1100"/>
        </a:p>
      </dgm:t>
    </dgm:pt>
    <dgm:pt modelId="{AD4BBFBB-035A-4491-AEDD-C6CDC7D86148}" type="sibTrans" cxnId="{8DBC1D2C-37F9-43A8-81EE-A57255F5A834}">
      <dgm:prSet/>
      <dgm:spPr/>
      <dgm:t>
        <a:bodyPr/>
        <a:lstStyle/>
        <a:p>
          <a:endParaRPr lang="ru-RU" sz="1100"/>
        </a:p>
      </dgm:t>
    </dgm:pt>
    <dgm:pt modelId="{4CD92CC5-A80D-49BE-B545-B5DD3D211F7B}">
      <dgm:prSet phldrT="[Текст]" custT="1"/>
      <dgm:spPr/>
      <dgm:t>
        <a:bodyPr/>
        <a:lstStyle/>
        <a:p>
          <a:r>
            <a:rPr lang="ru-RU" sz="11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rPr>
            <a:t>! создание НОВЫХ рабочих мест !</a:t>
          </a:r>
          <a:endParaRPr lang="ru-RU" sz="1100" dirty="0">
            <a:solidFill>
              <a:srgbClr val="FF0000"/>
            </a:solidFill>
          </a:endParaRPr>
        </a:p>
      </dgm:t>
    </dgm:pt>
    <dgm:pt modelId="{1D96279D-2AB0-44FB-86DE-16AC947A1FA3}" type="parTrans" cxnId="{C238FA54-F244-4D30-81B3-449151519AE9}">
      <dgm:prSet/>
      <dgm:spPr/>
      <dgm:t>
        <a:bodyPr/>
        <a:lstStyle/>
        <a:p>
          <a:endParaRPr lang="ru-RU" sz="1100"/>
        </a:p>
      </dgm:t>
    </dgm:pt>
    <dgm:pt modelId="{F65FCB7E-BCB1-4190-9945-F7730BF581F8}" type="sibTrans" cxnId="{C238FA54-F244-4D30-81B3-449151519AE9}">
      <dgm:prSet/>
      <dgm:spPr/>
      <dgm:t>
        <a:bodyPr/>
        <a:lstStyle/>
        <a:p>
          <a:endParaRPr lang="ru-RU" sz="1100"/>
        </a:p>
      </dgm:t>
    </dgm:pt>
    <dgm:pt modelId="{643F8C72-7C6F-4E7D-99FF-7B9E71049AB1}" type="pres">
      <dgm:prSet presAssocID="{1D42F207-3303-4206-B8BB-5F6C045559F7}" presName="linear" presStyleCnt="0">
        <dgm:presLayoutVars>
          <dgm:dir/>
          <dgm:resizeHandles val="exact"/>
        </dgm:presLayoutVars>
      </dgm:prSet>
      <dgm:spPr/>
    </dgm:pt>
    <dgm:pt modelId="{6D513E9E-A392-4F2A-9311-9B73AD549A5A}" type="pres">
      <dgm:prSet presAssocID="{0A0BB9B7-E886-41AD-83FB-0C41E017501D}" presName="comp" presStyleCnt="0"/>
      <dgm:spPr/>
    </dgm:pt>
    <dgm:pt modelId="{9B304AA5-24C2-4864-8873-D1C57CD3C992}" type="pres">
      <dgm:prSet presAssocID="{0A0BB9B7-E886-41AD-83FB-0C41E017501D}" presName="box" presStyleLbl="node1" presStyleIdx="0" presStyleCnt="10"/>
      <dgm:spPr/>
    </dgm:pt>
    <dgm:pt modelId="{0C11923E-8D5D-4EB8-A2D4-8782E83CE1DD}" type="pres">
      <dgm:prSet presAssocID="{0A0BB9B7-E886-41AD-83FB-0C41E017501D}" presName="img" presStyleLbl="fgImgPlace1" presStyleIdx="0" presStyleCnt="10" custScaleX="21564" custScaleY="107024" custLinFactNeighborX="-6153" custLinFactNeighborY="1246"/>
      <dgm:spPr>
        <a:blipFill rotWithShape="1">
          <a:blip xmlns:r="http://schemas.openxmlformats.org/officeDocument/2006/relationships" r:embed="rId1"/>
          <a:stretch>
            <a:fillRect/>
          </a:stretch>
        </a:blipFill>
        <a:ln>
          <a:noFill/>
        </a:ln>
      </dgm:spPr>
    </dgm:pt>
    <dgm:pt modelId="{11BA6BF0-5AA7-4F5D-9C3F-305DA178B9C7}" type="pres">
      <dgm:prSet presAssocID="{0A0BB9B7-E886-41AD-83FB-0C41E017501D}" presName="text" presStyleLbl="node1" presStyleIdx="0" presStyleCnt="10">
        <dgm:presLayoutVars>
          <dgm:bulletEnabled val="1"/>
        </dgm:presLayoutVars>
      </dgm:prSet>
      <dgm:spPr/>
    </dgm:pt>
    <dgm:pt modelId="{251890C0-C585-4D3A-A7E7-84978A310F45}" type="pres">
      <dgm:prSet presAssocID="{3199B7BF-C43F-49FB-A5FB-F1D8FBE94199}" presName="spacer" presStyleCnt="0"/>
      <dgm:spPr/>
    </dgm:pt>
    <dgm:pt modelId="{AFC09A1D-BEAD-46DE-A3D0-02662AC352BD}" type="pres">
      <dgm:prSet presAssocID="{FE469C1A-E347-4536-89C8-7FCF942C7AB0}" presName="comp" presStyleCnt="0"/>
      <dgm:spPr/>
    </dgm:pt>
    <dgm:pt modelId="{5949F69B-ADB5-4CA8-BBBA-EA761F7278AF}" type="pres">
      <dgm:prSet presAssocID="{FE469C1A-E347-4536-89C8-7FCF942C7AB0}" presName="box" presStyleLbl="node1" presStyleIdx="1" presStyleCnt="10"/>
      <dgm:spPr/>
    </dgm:pt>
    <dgm:pt modelId="{4F419D61-25DD-44C4-B5F0-E76A073C62D8}" type="pres">
      <dgm:prSet presAssocID="{FE469C1A-E347-4536-89C8-7FCF942C7AB0}" presName="img" presStyleLbl="fgImgPlace1" presStyleIdx="1" presStyleCnt="10" custScaleX="22202" custScaleY="110247" custLinFactNeighborX="-5333" custLinFactNeighborY="2492"/>
      <dgm:spPr>
        <a:blipFill rotWithShape="1">
          <a:blip xmlns:r="http://schemas.openxmlformats.org/officeDocument/2006/relationships" r:embed="rId2"/>
          <a:stretch>
            <a:fillRect/>
          </a:stretch>
        </a:blipFill>
        <a:ln>
          <a:noFill/>
        </a:ln>
      </dgm:spPr>
    </dgm:pt>
    <dgm:pt modelId="{F93981EB-EF93-4FD7-AC0E-8126205CA356}" type="pres">
      <dgm:prSet presAssocID="{FE469C1A-E347-4536-89C8-7FCF942C7AB0}" presName="text" presStyleLbl="node1" presStyleIdx="1" presStyleCnt="10">
        <dgm:presLayoutVars>
          <dgm:bulletEnabled val="1"/>
        </dgm:presLayoutVars>
      </dgm:prSet>
      <dgm:spPr/>
    </dgm:pt>
    <dgm:pt modelId="{340ACF4E-FAA7-4696-B77B-FF452A7E95D2}" type="pres">
      <dgm:prSet presAssocID="{1FD9DAF3-3FEB-4DB8-841E-32F4644F99CE}" presName="spacer" presStyleCnt="0"/>
      <dgm:spPr/>
    </dgm:pt>
    <dgm:pt modelId="{C1214F8E-A94F-435C-8807-D43B42DEE8FE}" type="pres">
      <dgm:prSet presAssocID="{96E5C1A7-5600-48F2-A76F-63A3864E1BCD}" presName="comp" presStyleCnt="0"/>
      <dgm:spPr/>
    </dgm:pt>
    <dgm:pt modelId="{62568A97-ABB4-4DE7-A34D-0D88A18A1E7B}" type="pres">
      <dgm:prSet presAssocID="{96E5C1A7-5600-48F2-A76F-63A3864E1BCD}" presName="box" presStyleLbl="node1" presStyleIdx="2" presStyleCnt="10"/>
      <dgm:spPr/>
    </dgm:pt>
    <dgm:pt modelId="{C8684594-A441-4B72-98A2-A47D1700707B}" type="pres">
      <dgm:prSet presAssocID="{96E5C1A7-5600-48F2-A76F-63A3864E1BCD}" presName="img" presStyleLbl="fgImgPlace1" presStyleIdx="2" presStyleCnt="10" custScaleX="23020" custScaleY="103619" custLinFactNeighborX="-4983" custLinFactNeighborY="-420"/>
      <dgm:spPr>
        <a:blipFill rotWithShape="1">
          <a:blip xmlns:r="http://schemas.openxmlformats.org/officeDocument/2006/relationships" r:embed="rId2"/>
          <a:stretch>
            <a:fillRect/>
          </a:stretch>
        </a:blipFill>
        <a:ln>
          <a:noFill/>
        </a:ln>
      </dgm:spPr>
    </dgm:pt>
    <dgm:pt modelId="{D1E6689D-1EB1-476E-9ACA-4A8AF79CC8C6}" type="pres">
      <dgm:prSet presAssocID="{96E5C1A7-5600-48F2-A76F-63A3864E1BCD}" presName="text" presStyleLbl="node1" presStyleIdx="2" presStyleCnt="10">
        <dgm:presLayoutVars>
          <dgm:bulletEnabled val="1"/>
        </dgm:presLayoutVars>
      </dgm:prSet>
      <dgm:spPr/>
    </dgm:pt>
    <dgm:pt modelId="{574944D5-93ED-4DFA-AB73-36B01C54F323}" type="pres">
      <dgm:prSet presAssocID="{22C1E8C2-F644-431A-B01B-673411BD48FA}" presName="spacer" presStyleCnt="0"/>
      <dgm:spPr/>
    </dgm:pt>
    <dgm:pt modelId="{C18AF195-7070-4398-A38A-7C59BECF9CAD}" type="pres">
      <dgm:prSet presAssocID="{B5AD412C-F1B3-423A-9C3B-801DBFB194E1}" presName="comp" presStyleCnt="0"/>
      <dgm:spPr/>
    </dgm:pt>
    <dgm:pt modelId="{22865CF3-8225-4131-92EB-A2231E9B9485}" type="pres">
      <dgm:prSet presAssocID="{B5AD412C-F1B3-423A-9C3B-801DBFB194E1}" presName="box" presStyleLbl="node1" presStyleIdx="3" presStyleCnt="10"/>
      <dgm:spPr/>
    </dgm:pt>
    <dgm:pt modelId="{BDC72425-0688-42DB-90DC-3C90C9A7E198}" type="pres">
      <dgm:prSet presAssocID="{B5AD412C-F1B3-423A-9C3B-801DBFB194E1}" presName="img" presStyleLbl="fgImgPlace1" presStyleIdx="3" presStyleCnt="10" custScaleX="23541" custScaleY="114019" custLinFactNeighborX="-3722" custLinFactNeighborY="-2492"/>
      <dgm:spPr>
        <a:blipFill rotWithShape="1">
          <a:blip xmlns:r="http://schemas.openxmlformats.org/officeDocument/2006/relationships" r:embed="rId2"/>
          <a:stretch>
            <a:fillRect/>
          </a:stretch>
        </a:blipFill>
        <a:ln>
          <a:noFill/>
        </a:ln>
      </dgm:spPr>
    </dgm:pt>
    <dgm:pt modelId="{7A6DC96C-EC29-4E9A-8A99-3C05D2FFB829}" type="pres">
      <dgm:prSet presAssocID="{B5AD412C-F1B3-423A-9C3B-801DBFB194E1}" presName="text" presStyleLbl="node1" presStyleIdx="3" presStyleCnt="10">
        <dgm:presLayoutVars>
          <dgm:bulletEnabled val="1"/>
        </dgm:presLayoutVars>
      </dgm:prSet>
      <dgm:spPr/>
    </dgm:pt>
    <dgm:pt modelId="{9B3C4A21-7C2A-492D-94AE-7F5B3658AF18}" type="pres">
      <dgm:prSet presAssocID="{E7D25E44-B376-41FC-ADBC-427BBAA1DB75}" presName="spacer" presStyleCnt="0"/>
      <dgm:spPr/>
    </dgm:pt>
    <dgm:pt modelId="{A71F8043-00E7-45C4-9372-D075D5DD9DD6}" type="pres">
      <dgm:prSet presAssocID="{4B7EA4CF-943D-453B-8117-D72158F563D0}" presName="comp" presStyleCnt="0"/>
      <dgm:spPr/>
    </dgm:pt>
    <dgm:pt modelId="{99EAC308-F309-44B5-9E62-96E6081A86EA}" type="pres">
      <dgm:prSet presAssocID="{4B7EA4CF-943D-453B-8117-D72158F563D0}" presName="box" presStyleLbl="node1" presStyleIdx="4" presStyleCnt="10"/>
      <dgm:spPr/>
    </dgm:pt>
    <dgm:pt modelId="{8E3B6AB3-25F4-469D-83D3-42A1D9D19F0F}" type="pres">
      <dgm:prSet presAssocID="{4B7EA4CF-943D-453B-8117-D72158F563D0}" presName="img" presStyleLbl="fgImgPlace1" presStyleIdx="4" presStyleCnt="10" custScaleX="23785" custScaleY="105412" custLinFactNeighborX="-2461"/>
      <dgm:spPr>
        <a:blipFill rotWithShape="1">
          <a:blip xmlns:r="http://schemas.openxmlformats.org/officeDocument/2006/relationships" r:embed="rId2"/>
          <a:stretch>
            <a:fillRect/>
          </a:stretch>
        </a:blipFill>
        <a:ln>
          <a:noFill/>
        </a:ln>
      </dgm:spPr>
    </dgm:pt>
    <dgm:pt modelId="{4FB36D93-D5DB-4297-93C3-838AB17E280C}" type="pres">
      <dgm:prSet presAssocID="{4B7EA4CF-943D-453B-8117-D72158F563D0}" presName="text" presStyleLbl="node1" presStyleIdx="4" presStyleCnt="10">
        <dgm:presLayoutVars>
          <dgm:bulletEnabled val="1"/>
        </dgm:presLayoutVars>
      </dgm:prSet>
      <dgm:spPr/>
    </dgm:pt>
    <dgm:pt modelId="{B87EC8CB-8C6D-4C12-82C2-CBA8FBFA8BA9}" type="pres">
      <dgm:prSet presAssocID="{E60D77D3-28B8-472C-B917-81257F7502AE}" presName="spacer" presStyleCnt="0"/>
      <dgm:spPr/>
    </dgm:pt>
    <dgm:pt modelId="{192DAE36-B20D-4405-9BF2-27E65C7B2E6D}" type="pres">
      <dgm:prSet presAssocID="{C80BB3C7-C593-4BDA-A460-817B84CF6F81}" presName="comp" presStyleCnt="0"/>
      <dgm:spPr/>
    </dgm:pt>
    <dgm:pt modelId="{03983214-6442-40AB-AAF5-CAF5FC9DCBD2}" type="pres">
      <dgm:prSet presAssocID="{C80BB3C7-C593-4BDA-A460-817B84CF6F81}" presName="box" presStyleLbl="node1" presStyleIdx="5" presStyleCnt="10"/>
      <dgm:spPr/>
    </dgm:pt>
    <dgm:pt modelId="{E0E026F2-C8FD-4528-BDB5-26AB5916EE9B}" type="pres">
      <dgm:prSet presAssocID="{C80BB3C7-C593-4BDA-A460-817B84CF6F81}" presName="img" presStyleLbl="fgImgPlace1" presStyleIdx="5" presStyleCnt="10" custScaleX="25754" custScaleY="119618" custLinFactNeighborX="-1794" custLinFactNeighborY="1623"/>
      <dgm:spPr>
        <a:blipFill rotWithShape="1">
          <a:blip xmlns:r="http://schemas.openxmlformats.org/officeDocument/2006/relationships" r:embed="rId2"/>
          <a:stretch>
            <a:fillRect/>
          </a:stretch>
        </a:blipFill>
        <a:ln>
          <a:noFill/>
        </a:ln>
      </dgm:spPr>
    </dgm:pt>
    <dgm:pt modelId="{F7305805-F277-45B7-ADE9-B18E3541C93C}" type="pres">
      <dgm:prSet presAssocID="{C80BB3C7-C593-4BDA-A460-817B84CF6F81}" presName="text" presStyleLbl="node1" presStyleIdx="5" presStyleCnt="10">
        <dgm:presLayoutVars>
          <dgm:bulletEnabled val="1"/>
        </dgm:presLayoutVars>
      </dgm:prSet>
      <dgm:spPr/>
    </dgm:pt>
    <dgm:pt modelId="{13A0BDDB-CAD7-4104-852A-DAF7028E686E}" type="pres">
      <dgm:prSet presAssocID="{126EBDB7-F426-4621-87E1-88285BF916E8}" presName="spacer" presStyleCnt="0"/>
      <dgm:spPr/>
    </dgm:pt>
    <dgm:pt modelId="{10B5D923-3D94-4987-BA20-08AFD90BDA36}" type="pres">
      <dgm:prSet presAssocID="{9EC4CE24-C09C-4BFA-9B3D-7987FB15211D}" presName="comp" presStyleCnt="0"/>
      <dgm:spPr/>
    </dgm:pt>
    <dgm:pt modelId="{1ACA0F4A-7AD0-4C86-9F19-7FC35A4BA01E}" type="pres">
      <dgm:prSet presAssocID="{9EC4CE24-C09C-4BFA-9B3D-7987FB15211D}" presName="box" presStyleLbl="node1" presStyleIdx="6" presStyleCnt="10"/>
      <dgm:spPr/>
    </dgm:pt>
    <dgm:pt modelId="{1459E60F-BFA7-468E-B397-6BE851B01537}" type="pres">
      <dgm:prSet presAssocID="{9EC4CE24-C09C-4BFA-9B3D-7987FB15211D}" presName="img" presStyleLbl="fgImgPlace1" presStyleIdx="6" presStyleCnt="10" custFlipHor="1" custScaleX="21873" custScaleY="113009" custLinFactNeighborX="-1518"/>
      <dgm:spPr>
        <a:blipFill rotWithShape="1">
          <a:blip xmlns:r="http://schemas.openxmlformats.org/officeDocument/2006/relationships" r:embed="rId2"/>
          <a:stretch>
            <a:fillRect/>
          </a:stretch>
        </a:blipFill>
        <a:ln>
          <a:noFill/>
        </a:ln>
      </dgm:spPr>
    </dgm:pt>
    <dgm:pt modelId="{6C127B93-32DB-4206-8BA3-7BD46AC04CEA}" type="pres">
      <dgm:prSet presAssocID="{9EC4CE24-C09C-4BFA-9B3D-7987FB15211D}" presName="text" presStyleLbl="node1" presStyleIdx="6" presStyleCnt="10">
        <dgm:presLayoutVars>
          <dgm:bulletEnabled val="1"/>
        </dgm:presLayoutVars>
      </dgm:prSet>
      <dgm:spPr/>
    </dgm:pt>
    <dgm:pt modelId="{E26D65DF-31BF-4814-8271-5A27ABFFF748}" type="pres">
      <dgm:prSet presAssocID="{441E7095-1698-43C4-A138-2BEF3C2D031F}" presName="spacer" presStyleCnt="0"/>
      <dgm:spPr/>
    </dgm:pt>
    <dgm:pt modelId="{0D7462A9-8EB1-469D-8D28-48ECF307BFF4}" type="pres">
      <dgm:prSet presAssocID="{6E102642-4EAD-40CE-8F5B-90F0230CDEC6}" presName="comp" presStyleCnt="0"/>
      <dgm:spPr/>
    </dgm:pt>
    <dgm:pt modelId="{7FEE67F5-C618-408D-88F1-6BEEBDB15610}" type="pres">
      <dgm:prSet presAssocID="{6E102642-4EAD-40CE-8F5B-90F0230CDEC6}" presName="box" presStyleLbl="node1" presStyleIdx="7" presStyleCnt="10"/>
      <dgm:spPr/>
    </dgm:pt>
    <dgm:pt modelId="{4362729D-A1B1-4077-8869-D4EA8F8D7F45}" type="pres">
      <dgm:prSet presAssocID="{6E102642-4EAD-40CE-8F5B-90F0230CDEC6}" presName="img" presStyleLbl="fgImgPlace1" presStyleIdx="7" presStyleCnt="10" custScaleX="20355" custScaleY="111407" custLinFactNeighborX="-1519" custLinFactNeighborY="-2047"/>
      <dgm:spPr>
        <a:blipFill rotWithShape="1">
          <a:blip xmlns:r="http://schemas.openxmlformats.org/officeDocument/2006/relationships" r:embed="rId3"/>
          <a:stretch>
            <a:fillRect/>
          </a:stretch>
        </a:blipFill>
        <a:ln>
          <a:noFill/>
        </a:ln>
      </dgm:spPr>
    </dgm:pt>
    <dgm:pt modelId="{90F24D47-4D11-4093-8442-FB1DAC1852A5}" type="pres">
      <dgm:prSet presAssocID="{6E102642-4EAD-40CE-8F5B-90F0230CDEC6}" presName="text" presStyleLbl="node1" presStyleIdx="7" presStyleCnt="10">
        <dgm:presLayoutVars>
          <dgm:bulletEnabled val="1"/>
        </dgm:presLayoutVars>
      </dgm:prSet>
      <dgm:spPr/>
    </dgm:pt>
    <dgm:pt modelId="{E811C88C-E607-4B23-A8C5-A9A475498C46}" type="pres">
      <dgm:prSet presAssocID="{BF5412AC-817E-4550-88AC-238BFAD3935D}" presName="spacer" presStyleCnt="0"/>
      <dgm:spPr/>
    </dgm:pt>
    <dgm:pt modelId="{5008134D-3B6D-4451-A9A0-25AFC870EA9C}" type="pres">
      <dgm:prSet presAssocID="{83829330-B9EC-4EE6-87D9-03877D40E61D}" presName="comp" presStyleCnt="0"/>
      <dgm:spPr/>
    </dgm:pt>
    <dgm:pt modelId="{E96A0CCA-CA68-4E8C-A25D-E07855FB357D}" type="pres">
      <dgm:prSet presAssocID="{83829330-B9EC-4EE6-87D9-03877D40E61D}" presName="box" presStyleLbl="node1" presStyleIdx="8" presStyleCnt="10"/>
      <dgm:spPr/>
    </dgm:pt>
    <dgm:pt modelId="{982E78FF-4D10-48EB-A368-26AF884B1045}" type="pres">
      <dgm:prSet presAssocID="{83829330-B9EC-4EE6-87D9-03877D40E61D}" presName="img" presStyleLbl="fgImgPlace1" presStyleIdx="8" presStyleCnt="10" custScaleX="24151" custScaleY="118564"/>
      <dgm:spPr>
        <a:blipFill rotWithShape="1">
          <a:blip xmlns:r="http://schemas.openxmlformats.org/officeDocument/2006/relationships" r:embed="rId4"/>
          <a:stretch>
            <a:fillRect/>
          </a:stretch>
        </a:blipFill>
        <a:ln>
          <a:noFill/>
        </a:ln>
      </dgm:spPr>
    </dgm:pt>
    <dgm:pt modelId="{F0C92E2F-A922-40FF-9034-5F98CCBFDEB7}" type="pres">
      <dgm:prSet presAssocID="{83829330-B9EC-4EE6-87D9-03877D40E61D}" presName="text" presStyleLbl="node1" presStyleIdx="8" presStyleCnt="10">
        <dgm:presLayoutVars>
          <dgm:bulletEnabled val="1"/>
        </dgm:presLayoutVars>
      </dgm:prSet>
      <dgm:spPr/>
    </dgm:pt>
    <dgm:pt modelId="{BAAE2B49-B49A-469F-8948-25616C4B21D3}" type="pres">
      <dgm:prSet presAssocID="{AD4BBFBB-035A-4491-AEDD-C6CDC7D86148}" presName="spacer" presStyleCnt="0"/>
      <dgm:spPr/>
    </dgm:pt>
    <dgm:pt modelId="{1286C8D4-3252-4D05-A169-917F38B5D30C}" type="pres">
      <dgm:prSet presAssocID="{4CD92CC5-A80D-49BE-B545-B5DD3D211F7B}" presName="comp" presStyleCnt="0"/>
      <dgm:spPr/>
    </dgm:pt>
    <dgm:pt modelId="{4DD2793D-CAA3-4088-89AE-CBC744AB1174}" type="pres">
      <dgm:prSet presAssocID="{4CD92CC5-A80D-49BE-B545-B5DD3D211F7B}" presName="box" presStyleLbl="node1" presStyleIdx="9" presStyleCnt="10"/>
      <dgm:spPr/>
    </dgm:pt>
    <dgm:pt modelId="{80764E27-C34E-4BB1-9808-064C5B91F8C8}" type="pres">
      <dgm:prSet presAssocID="{4CD92CC5-A80D-49BE-B545-B5DD3D211F7B}" presName="img" presStyleLbl="fgImgPlace1" presStyleIdx="9" presStyleCnt="10" custScaleX="24911" custScaleY="129316"/>
      <dgm:spPr>
        <a:blipFill rotWithShape="1">
          <a:blip xmlns:r="http://schemas.openxmlformats.org/officeDocument/2006/relationships" r:embed="rId2"/>
          <a:stretch>
            <a:fillRect/>
          </a:stretch>
        </a:blipFill>
        <a:ln>
          <a:noFill/>
        </a:ln>
      </dgm:spPr>
    </dgm:pt>
    <dgm:pt modelId="{5D2D6741-728C-4B22-997B-FCE01BCFC3FE}" type="pres">
      <dgm:prSet presAssocID="{4CD92CC5-A80D-49BE-B545-B5DD3D211F7B}" presName="text" presStyleLbl="node1" presStyleIdx="9" presStyleCnt="10">
        <dgm:presLayoutVars>
          <dgm:bulletEnabled val="1"/>
        </dgm:presLayoutVars>
      </dgm:prSet>
      <dgm:spPr/>
    </dgm:pt>
  </dgm:ptLst>
  <dgm:cxnLst>
    <dgm:cxn modelId="{EC1BF189-85B7-4B3A-9F2F-48F7DBEDDACB}" type="presOf" srcId="{1D42F207-3303-4206-B8BB-5F6C045559F7}" destId="{643F8C72-7C6F-4E7D-99FF-7B9E71049AB1}" srcOrd="0" destOrd="0" presId="urn:microsoft.com/office/officeart/2005/8/layout/vList4"/>
    <dgm:cxn modelId="{DBA97064-7EBA-4C1D-A178-D970B1981C6C}" type="presOf" srcId="{83829330-B9EC-4EE6-87D9-03877D40E61D}" destId="{F0C92E2F-A922-40FF-9034-5F98CCBFDEB7}" srcOrd="1" destOrd="0" presId="urn:microsoft.com/office/officeart/2005/8/layout/vList4"/>
    <dgm:cxn modelId="{C0730589-7228-4FA0-8B72-4C3BAF22204C}" type="presOf" srcId="{6E102642-4EAD-40CE-8F5B-90F0230CDEC6}" destId="{7FEE67F5-C618-408D-88F1-6BEEBDB15610}" srcOrd="0" destOrd="0" presId="urn:microsoft.com/office/officeart/2005/8/layout/vList4"/>
    <dgm:cxn modelId="{8DBC1D2C-37F9-43A8-81EE-A57255F5A834}" srcId="{1D42F207-3303-4206-B8BB-5F6C045559F7}" destId="{83829330-B9EC-4EE6-87D9-03877D40E61D}" srcOrd="8" destOrd="0" parTransId="{558B73E5-5ECF-488F-9301-A3230753B145}" sibTransId="{AD4BBFBB-035A-4491-AEDD-C6CDC7D86148}"/>
    <dgm:cxn modelId="{0782504D-E236-4979-96F5-11E83632D510}" type="presOf" srcId="{C80BB3C7-C593-4BDA-A460-817B84CF6F81}" destId="{F7305805-F277-45B7-ADE9-B18E3541C93C}" srcOrd="1" destOrd="0" presId="urn:microsoft.com/office/officeart/2005/8/layout/vList4"/>
    <dgm:cxn modelId="{34FD80B3-0720-4DC5-8F82-60D535F2C8E2}" type="presOf" srcId="{83829330-B9EC-4EE6-87D9-03877D40E61D}" destId="{E96A0CCA-CA68-4E8C-A25D-E07855FB357D}" srcOrd="0" destOrd="0" presId="urn:microsoft.com/office/officeart/2005/8/layout/vList4"/>
    <dgm:cxn modelId="{B2EA3467-D0F4-4FCA-9084-90846B11F38B}" type="presOf" srcId="{9EC4CE24-C09C-4BFA-9B3D-7987FB15211D}" destId="{1ACA0F4A-7AD0-4C86-9F19-7FC35A4BA01E}" srcOrd="0" destOrd="0" presId="urn:microsoft.com/office/officeart/2005/8/layout/vList4"/>
    <dgm:cxn modelId="{D0119432-9D0A-43B3-BC14-126BC1569F94}" srcId="{1D42F207-3303-4206-B8BB-5F6C045559F7}" destId="{4B7EA4CF-943D-453B-8117-D72158F563D0}" srcOrd="4" destOrd="0" parTransId="{2D7F1BE8-9FD1-4B82-8F64-1D4616E1E9C8}" sibTransId="{E60D77D3-28B8-472C-B917-81257F7502AE}"/>
    <dgm:cxn modelId="{DB3A2898-CF78-421F-9F9B-F0178C2DF4D8}" type="presOf" srcId="{B5AD412C-F1B3-423A-9C3B-801DBFB194E1}" destId="{7A6DC96C-EC29-4E9A-8A99-3C05D2FFB829}" srcOrd="1" destOrd="0" presId="urn:microsoft.com/office/officeart/2005/8/layout/vList4"/>
    <dgm:cxn modelId="{FEAE6E13-7FB1-4308-A65A-5461942B94AE}" srcId="{1D42F207-3303-4206-B8BB-5F6C045559F7}" destId="{B5AD412C-F1B3-423A-9C3B-801DBFB194E1}" srcOrd="3" destOrd="0" parTransId="{46293772-CD88-4F66-B04A-96341358F5C1}" sibTransId="{E7D25E44-B376-41FC-ADBC-427BBAA1DB75}"/>
    <dgm:cxn modelId="{B3D13026-8B6A-47C2-9737-20C258AC0A5C}" type="presOf" srcId="{4CD92CC5-A80D-49BE-B545-B5DD3D211F7B}" destId="{5D2D6741-728C-4B22-997B-FCE01BCFC3FE}" srcOrd="1" destOrd="0" presId="urn:microsoft.com/office/officeart/2005/8/layout/vList4"/>
    <dgm:cxn modelId="{E90B2E1A-3C82-427D-AFE9-282E77AA6A6F}" type="presOf" srcId="{4B7EA4CF-943D-453B-8117-D72158F563D0}" destId="{99EAC308-F309-44B5-9E62-96E6081A86EA}" srcOrd="0" destOrd="0" presId="urn:microsoft.com/office/officeart/2005/8/layout/vList4"/>
    <dgm:cxn modelId="{D0950CC7-5A1D-4F97-BB04-733518D2559D}" type="presOf" srcId="{96E5C1A7-5600-48F2-A76F-63A3864E1BCD}" destId="{D1E6689D-1EB1-476E-9ACA-4A8AF79CC8C6}" srcOrd="1" destOrd="0" presId="urn:microsoft.com/office/officeart/2005/8/layout/vList4"/>
    <dgm:cxn modelId="{5209731F-870A-4862-964F-FCBDA49862FF}" type="presOf" srcId="{96E5C1A7-5600-48F2-A76F-63A3864E1BCD}" destId="{62568A97-ABB4-4DE7-A34D-0D88A18A1E7B}" srcOrd="0" destOrd="0" presId="urn:microsoft.com/office/officeart/2005/8/layout/vList4"/>
    <dgm:cxn modelId="{523F5845-B87F-41FC-97A9-D17ED6E7386F}" type="presOf" srcId="{B5AD412C-F1B3-423A-9C3B-801DBFB194E1}" destId="{22865CF3-8225-4131-92EB-A2231E9B9485}" srcOrd="0" destOrd="0" presId="urn:microsoft.com/office/officeart/2005/8/layout/vList4"/>
    <dgm:cxn modelId="{7ABE0726-5294-4CD1-BE4F-0F36A66C2867}" srcId="{1D42F207-3303-4206-B8BB-5F6C045559F7}" destId="{6E102642-4EAD-40CE-8F5B-90F0230CDEC6}" srcOrd="7" destOrd="0" parTransId="{B4E02A81-54B0-41C3-B80F-67C3BB9D2763}" sibTransId="{BF5412AC-817E-4550-88AC-238BFAD3935D}"/>
    <dgm:cxn modelId="{B77C996F-CC68-4AC7-A23E-B4759A84BE4D}" type="presOf" srcId="{6E102642-4EAD-40CE-8F5B-90F0230CDEC6}" destId="{90F24D47-4D11-4093-8442-FB1DAC1852A5}" srcOrd="1" destOrd="0" presId="urn:microsoft.com/office/officeart/2005/8/layout/vList4"/>
    <dgm:cxn modelId="{3BF9C78C-C14E-4D3A-BFD2-75F3BA620749}" type="presOf" srcId="{C80BB3C7-C593-4BDA-A460-817B84CF6F81}" destId="{03983214-6442-40AB-AAF5-CAF5FC9DCBD2}" srcOrd="0" destOrd="0" presId="urn:microsoft.com/office/officeart/2005/8/layout/vList4"/>
    <dgm:cxn modelId="{E4A7C2B0-C23B-42D4-AE14-781DDAABF644}" type="presOf" srcId="{0A0BB9B7-E886-41AD-83FB-0C41E017501D}" destId="{9B304AA5-24C2-4864-8873-D1C57CD3C992}" srcOrd="0" destOrd="0" presId="urn:microsoft.com/office/officeart/2005/8/layout/vList4"/>
    <dgm:cxn modelId="{26DB52A4-AE17-4198-9EF4-EBC1709A4B52}" srcId="{1D42F207-3303-4206-B8BB-5F6C045559F7}" destId="{C80BB3C7-C593-4BDA-A460-817B84CF6F81}" srcOrd="5" destOrd="0" parTransId="{3270F8F4-4B10-4F17-AF24-CCA14AD0C170}" sibTransId="{126EBDB7-F426-4621-87E1-88285BF916E8}"/>
    <dgm:cxn modelId="{BD0CF288-C140-427E-8616-054A91BA7A06}" type="presOf" srcId="{4CD92CC5-A80D-49BE-B545-B5DD3D211F7B}" destId="{4DD2793D-CAA3-4088-89AE-CBC744AB1174}" srcOrd="0" destOrd="0" presId="urn:microsoft.com/office/officeart/2005/8/layout/vList4"/>
    <dgm:cxn modelId="{4B0B6494-6AF8-40DA-8110-25AE01055FBB}" type="presOf" srcId="{FE469C1A-E347-4536-89C8-7FCF942C7AB0}" destId="{F93981EB-EF93-4FD7-AC0E-8126205CA356}" srcOrd="1" destOrd="0" presId="urn:microsoft.com/office/officeart/2005/8/layout/vList4"/>
    <dgm:cxn modelId="{0D8E64EF-EF83-44D9-AB6A-24E54400A2EA}" srcId="{1D42F207-3303-4206-B8BB-5F6C045559F7}" destId="{FE469C1A-E347-4536-89C8-7FCF942C7AB0}" srcOrd="1" destOrd="0" parTransId="{52127B73-7524-4EED-91C8-241585E133E4}" sibTransId="{1FD9DAF3-3FEB-4DB8-841E-32F4644F99CE}"/>
    <dgm:cxn modelId="{3C643DAF-342B-4EE8-BCAE-A93FCDCFC52A}" srcId="{1D42F207-3303-4206-B8BB-5F6C045559F7}" destId="{0A0BB9B7-E886-41AD-83FB-0C41E017501D}" srcOrd="0" destOrd="0" parTransId="{7EEB6F06-08F8-4377-9C21-681D14910F22}" sibTransId="{3199B7BF-C43F-49FB-A5FB-F1D8FBE94199}"/>
    <dgm:cxn modelId="{7C524E2B-F2DA-467B-BD62-D238CE8F439D}" type="presOf" srcId="{FE469C1A-E347-4536-89C8-7FCF942C7AB0}" destId="{5949F69B-ADB5-4CA8-BBBA-EA761F7278AF}" srcOrd="0" destOrd="0" presId="urn:microsoft.com/office/officeart/2005/8/layout/vList4"/>
    <dgm:cxn modelId="{2AE5C714-134C-4AC1-AE20-FD349FEDBFEB}" srcId="{1D42F207-3303-4206-B8BB-5F6C045559F7}" destId="{9EC4CE24-C09C-4BFA-9B3D-7987FB15211D}" srcOrd="6" destOrd="0" parTransId="{7A2A34EF-1768-4104-81C6-ADA15E8AB101}" sibTransId="{441E7095-1698-43C4-A138-2BEF3C2D031F}"/>
    <dgm:cxn modelId="{0DFDF66C-FE3B-4663-A76F-1A014C8C61B2}" type="presOf" srcId="{0A0BB9B7-E886-41AD-83FB-0C41E017501D}" destId="{11BA6BF0-5AA7-4F5D-9C3F-305DA178B9C7}" srcOrd="1" destOrd="0" presId="urn:microsoft.com/office/officeart/2005/8/layout/vList4"/>
    <dgm:cxn modelId="{B6B07D31-C07D-4590-A4BD-9BF4305FBEE2}" type="presOf" srcId="{9EC4CE24-C09C-4BFA-9B3D-7987FB15211D}" destId="{6C127B93-32DB-4206-8BA3-7BD46AC04CEA}" srcOrd="1" destOrd="0" presId="urn:microsoft.com/office/officeart/2005/8/layout/vList4"/>
    <dgm:cxn modelId="{C238FA54-F244-4D30-81B3-449151519AE9}" srcId="{1D42F207-3303-4206-B8BB-5F6C045559F7}" destId="{4CD92CC5-A80D-49BE-B545-B5DD3D211F7B}" srcOrd="9" destOrd="0" parTransId="{1D96279D-2AB0-44FB-86DE-16AC947A1FA3}" sibTransId="{F65FCB7E-BCB1-4190-9945-F7730BF581F8}"/>
    <dgm:cxn modelId="{C3951FEC-0079-4D07-AEBD-67823CB04938}" srcId="{1D42F207-3303-4206-B8BB-5F6C045559F7}" destId="{96E5C1A7-5600-48F2-A76F-63A3864E1BCD}" srcOrd="2" destOrd="0" parTransId="{E36F3975-EBBE-4F9A-BD04-0DF79612F472}" sibTransId="{22C1E8C2-F644-431A-B01B-673411BD48FA}"/>
    <dgm:cxn modelId="{B9D15CEE-FEB9-4687-BBE2-0AE4D6A743C0}" type="presOf" srcId="{4B7EA4CF-943D-453B-8117-D72158F563D0}" destId="{4FB36D93-D5DB-4297-93C3-838AB17E280C}" srcOrd="1" destOrd="0" presId="urn:microsoft.com/office/officeart/2005/8/layout/vList4"/>
    <dgm:cxn modelId="{E9510AE5-C73F-43E2-AE45-206A66E67E69}" type="presParOf" srcId="{643F8C72-7C6F-4E7D-99FF-7B9E71049AB1}" destId="{6D513E9E-A392-4F2A-9311-9B73AD549A5A}" srcOrd="0" destOrd="0" presId="urn:microsoft.com/office/officeart/2005/8/layout/vList4"/>
    <dgm:cxn modelId="{33C19C31-BA15-44D6-BBC3-C23B2A3D2031}" type="presParOf" srcId="{6D513E9E-A392-4F2A-9311-9B73AD549A5A}" destId="{9B304AA5-24C2-4864-8873-D1C57CD3C992}" srcOrd="0" destOrd="0" presId="urn:microsoft.com/office/officeart/2005/8/layout/vList4"/>
    <dgm:cxn modelId="{9D43626F-F349-48D3-B550-12CF675D4698}" type="presParOf" srcId="{6D513E9E-A392-4F2A-9311-9B73AD549A5A}" destId="{0C11923E-8D5D-4EB8-A2D4-8782E83CE1DD}" srcOrd="1" destOrd="0" presId="urn:microsoft.com/office/officeart/2005/8/layout/vList4"/>
    <dgm:cxn modelId="{54E46EDC-181D-4BC6-9ECA-CD4A851EF1C1}" type="presParOf" srcId="{6D513E9E-A392-4F2A-9311-9B73AD549A5A}" destId="{11BA6BF0-5AA7-4F5D-9C3F-305DA178B9C7}" srcOrd="2" destOrd="0" presId="urn:microsoft.com/office/officeart/2005/8/layout/vList4"/>
    <dgm:cxn modelId="{C4CD1E51-18FF-4B97-A96E-7D264F8D0BB1}" type="presParOf" srcId="{643F8C72-7C6F-4E7D-99FF-7B9E71049AB1}" destId="{251890C0-C585-4D3A-A7E7-84978A310F45}" srcOrd="1" destOrd="0" presId="urn:microsoft.com/office/officeart/2005/8/layout/vList4"/>
    <dgm:cxn modelId="{79FAB38A-A0D3-4BE9-AEEA-669A512F02A8}" type="presParOf" srcId="{643F8C72-7C6F-4E7D-99FF-7B9E71049AB1}" destId="{AFC09A1D-BEAD-46DE-A3D0-02662AC352BD}" srcOrd="2" destOrd="0" presId="urn:microsoft.com/office/officeart/2005/8/layout/vList4"/>
    <dgm:cxn modelId="{F35004A4-21E0-489F-9C1E-CBC0BEC63DFA}" type="presParOf" srcId="{AFC09A1D-BEAD-46DE-A3D0-02662AC352BD}" destId="{5949F69B-ADB5-4CA8-BBBA-EA761F7278AF}" srcOrd="0" destOrd="0" presId="urn:microsoft.com/office/officeart/2005/8/layout/vList4"/>
    <dgm:cxn modelId="{B9A7A46E-1C40-4EC0-B5F8-49AFE817CE6B}" type="presParOf" srcId="{AFC09A1D-BEAD-46DE-A3D0-02662AC352BD}" destId="{4F419D61-25DD-44C4-B5F0-E76A073C62D8}" srcOrd="1" destOrd="0" presId="urn:microsoft.com/office/officeart/2005/8/layout/vList4"/>
    <dgm:cxn modelId="{B91321DB-C6BF-4F33-8EF2-38258C2861E7}" type="presParOf" srcId="{AFC09A1D-BEAD-46DE-A3D0-02662AC352BD}" destId="{F93981EB-EF93-4FD7-AC0E-8126205CA356}" srcOrd="2" destOrd="0" presId="urn:microsoft.com/office/officeart/2005/8/layout/vList4"/>
    <dgm:cxn modelId="{BF981229-F91D-4193-B798-B24EAB4CC37C}" type="presParOf" srcId="{643F8C72-7C6F-4E7D-99FF-7B9E71049AB1}" destId="{340ACF4E-FAA7-4696-B77B-FF452A7E95D2}" srcOrd="3" destOrd="0" presId="urn:microsoft.com/office/officeart/2005/8/layout/vList4"/>
    <dgm:cxn modelId="{B742609A-DA09-4F4F-A471-F3BC04E6EDB5}" type="presParOf" srcId="{643F8C72-7C6F-4E7D-99FF-7B9E71049AB1}" destId="{C1214F8E-A94F-435C-8807-D43B42DEE8FE}" srcOrd="4" destOrd="0" presId="urn:microsoft.com/office/officeart/2005/8/layout/vList4"/>
    <dgm:cxn modelId="{AF537721-4784-4031-BEB3-0D8693B6CCD1}" type="presParOf" srcId="{C1214F8E-A94F-435C-8807-D43B42DEE8FE}" destId="{62568A97-ABB4-4DE7-A34D-0D88A18A1E7B}" srcOrd="0" destOrd="0" presId="urn:microsoft.com/office/officeart/2005/8/layout/vList4"/>
    <dgm:cxn modelId="{F4EDC678-6FF4-4066-9E98-E6DBB9EEDDF4}" type="presParOf" srcId="{C1214F8E-A94F-435C-8807-D43B42DEE8FE}" destId="{C8684594-A441-4B72-98A2-A47D1700707B}" srcOrd="1" destOrd="0" presId="urn:microsoft.com/office/officeart/2005/8/layout/vList4"/>
    <dgm:cxn modelId="{075E8A66-D231-4C0A-AAE0-5901B79B29BC}" type="presParOf" srcId="{C1214F8E-A94F-435C-8807-D43B42DEE8FE}" destId="{D1E6689D-1EB1-476E-9ACA-4A8AF79CC8C6}" srcOrd="2" destOrd="0" presId="urn:microsoft.com/office/officeart/2005/8/layout/vList4"/>
    <dgm:cxn modelId="{58D3545C-26BA-4CD0-8211-67710D524341}" type="presParOf" srcId="{643F8C72-7C6F-4E7D-99FF-7B9E71049AB1}" destId="{574944D5-93ED-4DFA-AB73-36B01C54F323}" srcOrd="5" destOrd="0" presId="urn:microsoft.com/office/officeart/2005/8/layout/vList4"/>
    <dgm:cxn modelId="{7D8E90EC-EEF1-4380-AD25-8B32012A9A70}" type="presParOf" srcId="{643F8C72-7C6F-4E7D-99FF-7B9E71049AB1}" destId="{C18AF195-7070-4398-A38A-7C59BECF9CAD}" srcOrd="6" destOrd="0" presId="urn:microsoft.com/office/officeart/2005/8/layout/vList4"/>
    <dgm:cxn modelId="{68AC724A-CE37-456A-9C54-AD988F500B28}" type="presParOf" srcId="{C18AF195-7070-4398-A38A-7C59BECF9CAD}" destId="{22865CF3-8225-4131-92EB-A2231E9B9485}" srcOrd="0" destOrd="0" presId="urn:microsoft.com/office/officeart/2005/8/layout/vList4"/>
    <dgm:cxn modelId="{DDEBD662-EAF3-4919-8AD0-09A6D11CB978}" type="presParOf" srcId="{C18AF195-7070-4398-A38A-7C59BECF9CAD}" destId="{BDC72425-0688-42DB-90DC-3C90C9A7E198}" srcOrd="1" destOrd="0" presId="urn:microsoft.com/office/officeart/2005/8/layout/vList4"/>
    <dgm:cxn modelId="{52ECB232-F41D-4027-A336-F3E7B1302026}" type="presParOf" srcId="{C18AF195-7070-4398-A38A-7C59BECF9CAD}" destId="{7A6DC96C-EC29-4E9A-8A99-3C05D2FFB829}" srcOrd="2" destOrd="0" presId="urn:microsoft.com/office/officeart/2005/8/layout/vList4"/>
    <dgm:cxn modelId="{6D3D39DA-8FDE-4147-A51D-F62733CA175A}" type="presParOf" srcId="{643F8C72-7C6F-4E7D-99FF-7B9E71049AB1}" destId="{9B3C4A21-7C2A-492D-94AE-7F5B3658AF18}" srcOrd="7" destOrd="0" presId="urn:microsoft.com/office/officeart/2005/8/layout/vList4"/>
    <dgm:cxn modelId="{1EA972F5-E92E-4861-AD01-8AEA47D2429E}" type="presParOf" srcId="{643F8C72-7C6F-4E7D-99FF-7B9E71049AB1}" destId="{A71F8043-00E7-45C4-9372-D075D5DD9DD6}" srcOrd="8" destOrd="0" presId="urn:microsoft.com/office/officeart/2005/8/layout/vList4"/>
    <dgm:cxn modelId="{F7100B24-591F-4C40-9146-E067886D8C81}" type="presParOf" srcId="{A71F8043-00E7-45C4-9372-D075D5DD9DD6}" destId="{99EAC308-F309-44B5-9E62-96E6081A86EA}" srcOrd="0" destOrd="0" presId="urn:microsoft.com/office/officeart/2005/8/layout/vList4"/>
    <dgm:cxn modelId="{2FF415ED-475F-4DB2-9726-6A4E7CEAB3DF}" type="presParOf" srcId="{A71F8043-00E7-45C4-9372-D075D5DD9DD6}" destId="{8E3B6AB3-25F4-469D-83D3-42A1D9D19F0F}" srcOrd="1" destOrd="0" presId="urn:microsoft.com/office/officeart/2005/8/layout/vList4"/>
    <dgm:cxn modelId="{52CC971F-F659-41D2-ADCD-4E0AF84116F6}" type="presParOf" srcId="{A71F8043-00E7-45C4-9372-D075D5DD9DD6}" destId="{4FB36D93-D5DB-4297-93C3-838AB17E280C}" srcOrd="2" destOrd="0" presId="urn:microsoft.com/office/officeart/2005/8/layout/vList4"/>
    <dgm:cxn modelId="{01BBAC24-99C7-4CC6-A5F4-649BE2363F37}" type="presParOf" srcId="{643F8C72-7C6F-4E7D-99FF-7B9E71049AB1}" destId="{B87EC8CB-8C6D-4C12-82C2-CBA8FBFA8BA9}" srcOrd="9" destOrd="0" presId="urn:microsoft.com/office/officeart/2005/8/layout/vList4"/>
    <dgm:cxn modelId="{88312D0A-0B8D-4F63-BB66-219C7138D4C2}" type="presParOf" srcId="{643F8C72-7C6F-4E7D-99FF-7B9E71049AB1}" destId="{192DAE36-B20D-4405-9BF2-27E65C7B2E6D}" srcOrd="10" destOrd="0" presId="urn:microsoft.com/office/officeart/2005/8/layout/vList4"/>
    <dgm:cxn modelId="{33FA3BAE-9D4B-444C-9451-8B01F3ABA654}" type="presParOf" srcId="{192DAE36-B20D-4405-9BF2-27E65C7B2E6D}" destId="{03983214-6442-40AB-AAF5-CAF5FC9DCBD2}" srcOrd="0" destOrd="0" presId="urn:microsoft.com/office/officeart/2005/8/layout/vList4"/>
    <dgm:cxn modelId="{ED918418-F407-4AFE-8D0D-1A674A81EEDD}" type="presParOf" srcId="{192DAE36-B20D-4405-9BF2-27E65C7B2E6D}" destId="{E0E026F2-C8FD-4528-BDB5-26AB5916EE9B}" srcOrd="1" destOrd="0" presId="urn:microsoft.com/office/officeart/2005/8/layout/vList4"/>
    <dgm:cxn modelId="{8D4BFF4F-DA1C-481D-81F6-CED5FF380006}" type="presParOf" srcId="{192DAE36-B20D-4405-9BF2-27E65C7B2E6D}" destId="{F7305805-F277-45B7-ADE9-B18E3541C93C}" srcOrd="2" destOrd="0" presId="urn:microsoft.com/office/officeart/2005/8/layout/vList4"/>
    <dgm:cxn modelId="{BE8E2BE4-145B-41F7-9F5C-82DE2A2A0D25}" type="presParOf" srcId="{643F8C72-7C6F-4E7D-99FF-7B9E71049AB1}" destId="{13A0BDDB-CAD7-4104-852A-DAF7028E686E}" srcOrd="11" destOrd="0" presId="urn:microsoft.com/office/officeart/2005/8/layout/vList4"/>
    <dgm:cxn modelId="{2321F49A-6335-450C-91B9-10F6D803313D}" type="presParOf" srcId="{643F8C72-7C6F-4E7D-99FF-7B9E71049AB1}" destId="{10B5D923-3D94-4987-BA20-08AFD90BDA36}" srcOrd="12" destOrd="0" presId="urn:microsoft.com/office/officeart/2005/8/layout/vList4"/>
    <dgm:cxn modelId="{15A3808D-EF7C-4034-A247-B8060E965E56}" type="presParOf" srcId="{10B5D923-3D94-4987-BA20-08AFD90BDA36}" destId="{1ACA0F4A-7AD0-4C86-9F19-7FC35A4BA01E}" srcOrd="0" destOrd="0" presId="urn:microsoft.com/office/officeart/2005/8/layout/vList4"/>
    <dgm:cxn modelId="{E3A8EAB6-74E5-4DC4-97BC-560C18EC200A}" type="presParOf" srcId="{10B5D923-3D94-4987-BA20-08AFD90BDA36}" destId="{1459E60F-BFA7-468E-B397-6BE851B01537}" srcOrd="1" destOrd="0" presId="urn:microsoft.com/office/officeart/2005/8/layout/vList4"/>
    <dgm:cxn modelId="{903D2A89-0272-43F2-A3A6-F9D264439290}" type="presParOf" srcId="{10B5D923-3D94-4987-BA20-08AFD90BDA36}" destId="{6C127B93-32DB-4206-8BA3-7BD46AC04CEA}" srcOrd="2" destOrd="0" presId="urn:microsoft.com/office/officeart/2005/8/layout/vList4"/>
    <dgm:cxn modelId="{7E16919D-222E-42A9-9449-A85C45B93E73}" type="presParOf" srcId="{643F8C72-7C6F-4E7D-99FF-7B9E71049AB1}" destId="{E26D65DF-31BF-4814-8271-5A27ABFFF748}" srcOrd="13" destOrd="0" presId="urn:microsoft.com/office/officeart/2005/8/layout/vList4"/>
    <dgm:cxn modelId="{F79DD676-3699-4C81-9FDE-D8707FC976B4}" type="presParOf" srcId="{643F8C72-7C6F-4E7D-99FF-7B9E71049AB1}" destId="{0D7462A9-8EB1-469D-8D28-48ECF307BFF4}" srcOrd="14" destOrd="0" presId="urn:microsoft.com/office/officeart/2005/8/layout/vList4"/>
    <dgm:cxn modelId="{5CCBA116-B160-4335-8BA6-2B922114047D}" type="presParOf" srcId="{0D7462A9-8EB1-469D-8D28-48ECF307BFF4}" destId="{7FEE67F5-C618-408D-88F1-6BEEBDB15610}" srcOrd="0" destOrd="0" presId="urn:microsoft.com/office/officeart/2005/8/layout/vList4"/>
    <dgm:cxn modelId="{DA0C29CD-3771-45BF-9758-19418FF56E67}" type="presParOf" srcId="{0D7462A9-8EB1-469D-8D28-48ECF307BFF4}" destId="{4362729D-A1B1-4077-8869-D4EA8F8D7F45}" srcOrd="1" destOrd="0" presId="urn:microsoft.com/office/officeart/2005/8/layout/vList4"/>
    <dgm:cxn modelId="{82F9CB00-5E8C-47CE-BF94-FF7A4B6576EC}" type="presParOf" srcId="{0D7462A9-8EB1-469D-8D28-48ECF307BFF4}" destId="{90F24D47-4D11-4093-8442-FB1DAC1852A5}" srcOrd="2" destOrd="0" presId="urn:microsoft.com/office/officeart/2005/8/layout/vList4"/>
    <dgm:cxn modelId="{020C9385-CE6C-4F73-8D98-E93CB22C0D51}" type="presParOf" srcId="{643F8C72-7C6F-4E7D-99FF-7B9E71049AB1}" destId="{E811C88C-E607-4B23-A8C5-A9A475498C46}" srcOrd="15" destOrd="0" presId="urn:microsoft.com/office/officeart/2005/8/layout/vList4"/>
    <dgm:cxn modelId="{23CC2FAA-04D5-474F-8057-9DC8EE74219A}" type="presParOf" srcId="{643F8C72-7C6F-4E7D-99FF-7B9E71049AB1}" destId="{5008134D-3B6D-4451-A9A0-25AFC870EA9C}" srcOrd="16" destOrd="0" presId="urn:microsoft.com/office/officeart/2005/8/layout/vList4"/>
    <dgm:cxn modelId="{1A7C1212-A088-4926-BDE3-6FE3B2F9DC15}" type="presParOf" srcId="{5008134D-3B6D-4451-A9A0-25AFC870EA9C}" destId="{E96A0CCA-CA68-4E8C-A25D-E07855FB357D}" srcOrd="0" destOrd="0" presId="urn:microsoft.com/office/officeart/2005/8/layout/vList4"/>
    <dgm:cxn modelId="{090DA397-E1D7-4B74-961C-03016E287BAB}" type="presParOf" srcId="{5008134D-3B6D-4451-A9A0-25AFC870EA9C}" destId="{982E78FF-4D10-48EB-A368-26AF884B1045}" srcOrd="1" destOrd="0" presId="urn:microsoft.com/office/officeart/2005/8/layout/vList4"/>
    <dgm:cxn modelId="{8E4A74BD-FEA6-4182-8A29-C53FC61D618E}" type="presParOf" srcId="{5008134D-3B6D-4451-A9A0-25AFC870EA9C}" destId="{F0C92E2F-A922-40FF-9034-5F98CCBFDEB7}" srcOrd="2" destOrd="0" presId="urn:microsoft.com/office/officeart/2005/8/layout/vList4"/>
    <dgm:cxn modelId="{FAFDBC50-CAFF-4C7D-A530-C964DD21E2C0}" type="presParOf" srcId="{643F8C72-7C6F-4E7D-99FF-7B9E71049AB1}" destId="{BAAE2B49-B49A-469F-8948-25616C4B21D3}" srcOrd="17" destOrd="0" presId="urn:microsoft.com/office/officeart/2005/8/layout/vList4"/>
    <dgm:cxn modelId="{42B319CF-0D40-4D0F-ADD7-8E398A9D03D2}" type="presParOf" srcId="{643F8C72-7C6F-4E7D-99FF-7B9E71049AB1}" destId="{1286C8D4-3252-4D05-A169-917F38B5D30C}" srcOrd="18" destOrd="0" presId="urn:microsoft.com/office/officeart/2005/8/layout/vList4"/>
    <dgm:cxn modelId="{7AD63C88-3347-481A-B608-790A8E6E625D}" type="presParOf" srcId="{1286C8D4-3252-4D05-A169-917F38B5D30C}" destId="{4DD2793D-CAA3-4088-89AE-CBC744AB1174}" srcOrd="0" destOrd="0" presId="urn:microsoft.com/office/officeart/2005/8/layout/vList4"/>
    <dgm:cxn modelId="{6C26470F-4A11-4A66-B926-E2963C996BE8}" type="presParOf" srcId="{1286C8D4-3252-4D05-A169-917F38B5D30C}" destId="{80764E27-C34E-4BB1-9808-064C5B91F8C8}" srcOrd="1" destOrd="0" presId="urn:microsoft.com/office/officeart/2005/8/layout/vList4"/>
    <dgm:cxn modelId="{D9563DCD-207E-43D6-83B4-3C0148B30F80}" type="presParOf" srcId="{1286C8D4-3252-4D05-A169-917F38B5D30C}" destId="{5D2D6741-728C-4B22-997B-FCE01BCFC3FE}" srcOrd="2" destOrd="0" presId="urn:microsoft.com/office/officeart/2005/8/layout/vList4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09473C75-6B92-4FFC-84BE-86CC3E2EAF5C}" type="doc">
      <dgm:prSet loTypeId="urn:microsoft.com/office/officeart/2008/layout/PictureStrips" loCatId="list" qsTypeId="urn:microsoft.com/office/officeart/2005/8/quickstyle/3d3" qsCatId="3D" csTypeId="urn:microsoft.com/office/officeart/2005/8/colors/accent2_2" csCatId="accent2" phldr="1"/>
      <dgm:spPr>
        <a:scene3d>
          <a:camera prst="orthographicFront"/>
          <a:lightRig rig="chilly" dir="t"/>
        </a:scene3d>
      </dgm:spPr>
      <dgm:t>
        <a:bodyPr/>
        <a:lstStyle/>
        <a:p>
          <a:endParaRPr lang="ru-RU"/>
        </a:p>
      </dgm:t>
    </dgm:pt>
    <dgm:pt modelId="{4367BD33-1CA9-4478-AF87-18784DA74E01}">
      <dgm:prSet custT="1"/>
      <dgm:spPr>
        <a:xfrm>
          <a:off x="2349721" y="8933"/>
          <a:ext cx="3461629" cy="3357230"/>
        </a:xfrm>
        <a:prstGeom prst="rect">
          <a:avLst/>
        </a:prstGeom>
        <a:solidFill>
          <a:sysClr val="window" lastClr="FFFFFF">
            <a:alpha val="40000"/>
            <a:hueOff val="0"/>
            <a:satOff val="0"/>
            <a:lumOff val="0"/>
            <a:alphaOff val="0"/>
          </a:sysClr>
        </a:solidFill>
        <a:ln>
          <a:noFill/>
        </a:ln>
        <a:effectLst/>
        <a:scene3d>
          <a:camera prst="orthographicFront"/>
          <a:lightRig rig="chilly" dir="t"/>
        </a:scene3d>
        <a:sp3d extrusionH="209550" contourW="31750" prstMaterial="dkEdge">
          <a:bevelB w="165100" h="254000"/>
          <a:extrusionClr>
            <a:srgbClr val="0070C0"/>
          </a:extrusionClr>
          <a:contourClr>
            <a:srgbClr val="0070C0"/>
          </a:contourClr>
        </a:sp3d>
      </dgm:spPr>
      <dgm:t>
        <a:bodyPr/>
        <a:lstStyle/>
        <a:p>
          <a:pPr>
            <a:buNone/>
          </a:pPr>
          <a:r>
            <a:rPr lang="ru-RU" sz="1400" dirty="0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Calibri" panose="020F0502020204030204"/>
              <a:ea typeface="+mn-ea"/>
              <a:cs typeface="+mn-cs"/>
            </a:rPr>
            <a:t>строительства, приобретения капитальных строений (зданий, сооружений), изолированных помещений и (или) их ремонта </a:t>
          </a:r>
          <a:br>
            <a:rPr lang="ru-RU" sz="1400" dirty="0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Calibri" panose="020F0502020204030204"/>
              <a:ea typeface="+mn-ea"/>
              <a:cs typeface="+mn-cs"/>
            </a:rPr>
          </a:br>
          <a:r>
            <a:rPr lang="ru-RU" sz="1400" dirty="0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Calibri" panose="020F0502020204030204"/>
              <a:ea typeface="+mn-ea"/>
              <a:cs typeface="+mn-cs"/>
            </a:rPr>
            <a:t>и реконструкции;</a:t>
          </a:r>
        </a:p>
      </dgm:t>
    </dgm:pt>
    <dgm:pt modelId="{F43D8425-2920-4F64-9245-122D0D6A2136}" type="parTrans" cxnId="{69CC7920-284D-4F0E-9E53-E2F44DB3CA4A}">
      <dgm:prSet/>
      <dgm:spPr/>
      <dgm:t>
        <a:bodyPr/>
        <a:lstStyle/>
        <a:p>
          <a:endParaRPr lang="ru-RU" sz="1400"/>
        </a:p>
      </dgm:t>
    </dgm:pt>
    <dgm:pt modelId="{09A2E96D-52D7-41EA-BB4A-770EBAE4C241}" type="sibTrans" cxnId="{69CC7920-284D-4F0E-9E53-E2F44DB3CA4A}">
      <dgm:prSet/>
      <dgm:spPr/>
      <dgm:t>
        <a:bodyPr/>
        <a:lstStyle/>
        <a:p>
          <a:endParaRPr lang="ru-RU" sz="1400"/>
        </a:p>
      </dgm:t>
    </dgm:pt>
    <dgm:pt modelId="{CAD794D8-764F-4CA7-8E04-6AB809A6B8CA}">
      <dgm:prSet custT="1"/>
      <dgm:spPr>
        <a:xfrm>
          <a:off x="7998680" y="867563"/>
          <a:ext cx="3223615" cy="3219834"/>
        </a:xfrm>
        <a:prstGeom prst="rect">
          <a:avLst/>
        </a:prstGeom>
        <a:solidFill>
          <a:sysClr val="window" lastClr="FFFFFF">
            <a:alpha val="40000"/>
            <a:hueOff val="0"/>
            <a:satOff val="0"/>
            <a:lumOff val="0"/>
            <a:alphaOff val="0"/>
          </a:sysClr>
        </a:solidFill>
        <a:ln>
          <a:noFill/>
        </a:ln>
        <a:effectLst/>
        <a:scene3d>
          <a:camera prst="orthographicFront"/>
          <a:lightRig rig="chilly" dir="t"/>
        </a:scene3d>
        <a:sp3d extrusionH="209550" contourW="31750" prstMaterial="dkEdge">
          <a:bevelB w="165100" h="254000"/>
          <a:extrusionClr>
            <a:srgbClr val="0070C0"/>
          </a:extrusionClr>
          <a:contourClr>
            <a:srgbClr val="0070C0"/>
          </a:contourClr>
        </a:sp3d>
      </dgm:spPr>
      <dgm:t>
        <a:bodyPr/>
        <a:lstStyle/>
        <a:p>
          <a:pPr>
            <a:buNone/>
          </a:pPr>
          <a:r>
            <a:rPr lang="ru-RU" sz="1400" dirty="0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Calibri" panose="020F0502020204030204"/>
              <a:ea typeface="+mn-ea"/>
              <a:cs typeface="+mn-cs"/>
            </a:rPr>
            <a:t>приобретения оборудования, транспортных средств, специальных устройств </a:t>
          </a:r>
          <a:br>
            <a:rPr lang="ru-RU" sz="1400" dirty="0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Calibri" panose="020F0502020204030204"/>
              <a:ea typeface="+mn-ea"/>
              <a:cs typeface="+mn-cs"/>
            </a:rPr>
          </a:br>
          <a:r>
            <a:rPr lang="ru-RU" sz="1400" dirty="0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Calibri" panose="020F0502020204030204"/>
              <a:ea typeface="+mn-ea"/>
              <a:cs typeface="+mn-cs"/>
            </a:rPr>
            <a:t>и приспособлений;</a:t>
          </a:r>
        </a:p>
      </dgm:t>
    </dgm:pt>
    <dgm:pt modelId="{CC260EC7-29C6-4CBF-84D4-A523979DB829}" type="parTrans" cxnId="{8F73D063-4F07-4394-BC86-D73A272038C9}">
      <dgm:prSet/>
      <dgm:spPr/>
      <dgm:t>
        <a:bodyPr/>
        <a:lstStyle/>
        <a:p>
          <a:endParaRPr lang="ru-RU" sz="1400"/>
        </a:p>
      </dgm:t>
    </dgm:pt>
    <dgm:pt modelId="{DE7DE28A-33B9-4E70-9BF0-E0BA6ADF16A2}" type="sibTrans" cxnId="{8F73D063-4F07-4394-BC86-D73A272038C9}">
      <dgm:prSet/>
      <dgm:spPr/>
      <dgm:t>
        <a:bodyPr/>
        <a:lstStyle/>
        <a:p>
          <a:endParaRPr lang="ru-RU" sz="1400"/>
        </a:p>
      </dgm:t>
    </dgm:pt>
    <dgm:pt modelId="{55F0093E-61E4-4403-87AE-AB35F2BAB59F}">
      <dgm:prSet custT="1"/>
      <dgm:spPr>
        <a:xfrm>
          <a:off x="3161453" y="4263598"/>
          <a:ext cx="5634324" cy="1571501"/>
        </a:xfrm>
        <a:prstGeom prst="rect">
          <a:avLst/>
        </a:prstGeom>
        <a:solidFill>
          <a:sysClr val="window" lastClr="FFFFFF">
            <a:alpha val="40000"/>
            <a:hueOff val="0"/>
            <a:satOff val="0"/>
            <a:lumOff val="0"/>
            <a:alphaOff val="0"/>
          </a:sysClr>
        </a:solidFill>
        <a:ln>
          <a:noFill/>
        </a:ln>
        <a:effectLst/>
        <a:scene3d>
          <a:camera prst="orthographicFront"/>
          <a:lightRig rig="chilly" dir="t"/>
        </a:scene3d>
        <a:sp3d extrusionH="209550" contourW="31750" prstMaterial="dkEdge">
          <a:bevelB w="165100" h="254000"/>
          <a:extrusionClr>
            <a:srgbClr val="0070C0"/>
          </a:extrusionClr>
          <a:contourClr>
            <a:srgbClr val="0070C0"/>
          </a:contourClr>
        </a:sp3d>
      </dgm:spPr>
      <dgm:t>
        <a:bodyPr/>
        <a:lstStyle/>
        <a:p>
          <a:pPr>
            <a:buNone/>
          </a:pPr>
          <a:r>
            <a:rPr lang="ru-RU" sz="1400" dirty="0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Calibri" panose="020F0502020204030204"/>
              <a:ea typeface="+mn-ea"/>
              <a:cs typeface="+mn-cs"/>
            </a:rPr>
            <a:t>закупки комплектующих изделий, сырья </a:t>
          </a:r>
          <a:br>
            <a:rPr lang="ru-RU" sz="1400" dirty="0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Calibri" panose="020F0502020204030204"/>
              <a:ea typeface="+mn-ea"/>
              <a:cs typeface="+mn-cs"/>
            </a:rPr>
          </a:br>
          <a:r>
            <a:rPr lang="ru-RU" sz="1400" dirty="0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Calibri" panose="020F0502020204030204"/>
              <a:ea typeface="+mn-ea"/>
              <a:cs typeface="+mn-cs"/>
            </a:rPr>
            <a:t>и материалов для собственного производства и оказания услуг.</a:t>
          </a:r>
        </a:p>
      </dgm:t>
    </dgm:pt>
    <dgm:pt modelId="{2F33CCCD-EF51-4BB3-A980-643B3A7DED5F}" type="parTrans" cxnId="{E98C97F9-A488-45D8-B52D-BFC7719CF15D}">
      <dgm:prSet/>
      <dgm:spPr/>
      <dgm:t>
        <a:bodyPr/>
        <a:lstStyle/>
        <a:p>
          <a:endParaRPr lang="ru-RU" sz="1400"/>
        </a:p>
      </dgm:t>
    </dgm:pt>
    <dgm:pt modelId="{B7BE8C3C-7DBB-4AAA-A158-C4FA35A722DB}" type="sibTrans" cxnId="{E98C97F9-A488-45D8-B52D-BFC7719CF15D}">
      <dgm:prSet/>
      <dgm:spPr/>
      <dgm:t>
        <a:bodyPr/>
        <a:lstStyle/>
        <a:p>
          <a:endParaRPr lang="ru-RU" sz="1400"/>
        </a:p>
      </dgm:t>
    </dgm:pt>
    <dgm:pt modelId="{865FB2EB-858A-4C14-96D0-9CDF8CB6188F}" type="pres">
      <dgm:prSet presAssocID="{09473C75-6B92-4FFC-84BE-86CC3E2EAF5C}" presName="Name0" presStyleCnt="0">
        <dgm:presLayoutVars>
          <dgm:dir/>
          <dgm:resizeHandles val="exact"/>
        </dgm:presLayoutVars>
      </dgm:prSet>
      <dgm:spPr/>
    </dgm:pt>
    <dgm:pt modelId="{A6094CC0-468D-4FAF-9F1F-EDCCD51B2938}" type="pres">
      <dgm:prSet presAssocID="{4367BD33-1CA9-4478-AF87-18784DA74E01}" presName="composite" presStyleCnt="0"/>
      <dgm:spPr>
        <a:scene3d>
          <a:camera prst="orthographicFront"/>
          <a:lightRig rig="chilly" dir="t"/>
        </a:scene3d>
        <a:sp3d extrusionH="209550" contourW="31750" prstMaterial="dkEdge">
          <a:bevelT prst="angle"/>
          <a:extrusionClr>
            <a:srgbClr val="0070C0"/>
          </a:extrusionClr>
          <a:contourClr>
            <a:srgbClr val="0070C0"/>
          </a:contourClr>
        </a:sp3d>
      </dgm:spPr>
    </dgm:pt>
    <dgm:pt modelId="{7315BAC5-B4CC-4B47-827F-BF576F612DF8}" type="pres">
      <dgm:prSet presAssocID="{4367BD33-1CA9-4478-AF87-18784DA74E01}" presName="rect1" presStyleLbl="trAlignAcc1" presStyleIdx="0" presStyleCnt="3" custScaleX="68836" custScaleY="213632" custLinFactNeighborX="-18" custLinFactNeighborY="-2492">
        <dgm:presLayoutVars>
          <dgm:bulletEnabled val="1"/>
        </dgm:presLayoutVars>
      </dgm:prSet>
      <dgm:spPr/>
    </dgm:pt>
    <dgm:pt modelId="{FD19CAD3-1106-4CF5-BE8F-3F7DAEB19746}" type="pres">
      <dgm:prSet presAssocID="{4367BD33-1CA9-4478-AF87-18784DA74E01}" presName="rect2" presStyleLbl="fgImgPlace1" presStyleIdx="0" presStyleCnt="3" custScaleX="273300" custScaleY="140602" custLinFactNeighborX="-54618" custLinFactNeighborY="-4048"/>
      <dgm:spPr>
        <a:xfrm>
          <a:off x="0" y="312188"/>
          <a:ext cx="3006440" cy="2320041"/>
        </a:xfrm>
        <a:prstGeom prst="rect">
          <a:avLst/>
        </a:prstGeom>
        <a:blipFill rotWithShape="1">
          <a:blip xmlns:r="http://schemas.openxmlformats.org/officeDocument/2006/relationships" r:embed="rId1"/>
          <a:srcRect/>
          <a:stretch>
            <a:fillRect t="-16000" b="-16000"/>
          </a:stretch>
        </a:blipFill>
        <a:ln>
          <a:noFill/>
        </a:ln>
        <a:effectLst/>
        <a:scene3d>
          <a:camera prst="orthographicFront"/>
          <a:lightRig rig="chilly" dir="t"/>
        </a:scene3d>
        <a:sp3d z="300000" extrusionH="209550" contourW="31750" prstMaterial="dkEdge">
          <a:bevelB w="165100" h="254000"/>
          <a:extrusionClr>
            <a:srgbClr val="865640">
              <a:lumMod val="50000"/>
            </a:srgbClr>
          </a:extrusionClr>
          <a:contourClr>
            <a:srgbClr val="0070C0"/>
          </a:contourClr>
        </a:sp3d>
      </dgm:spPr>
    </dgm:pt>
    <dgm:pt modelId="{E6B39A9C-1D4D-4F9C-A390-CFC37FA2E87A}" type="pres">
      <dgm:prSet presAssocID="{09A2E96D-52D7-41EA-BB4A-770EBAE4C241}" presName="sibTrans" presStyleCnt="0"/>
      <dgm:spPr>
        <a:scene3d>
          <a:camera prst="orthographicFront"/>
          <a:lightRig rig="chilly" dir="t"/>
        </a:scene3d>
        <a:sp3d extrusionH="209550" contourW="31750" prstMaterial="dkEdge">
          <a:bevelT prst="angle"/>
          <a:extrusionClr>
            <a:srgbClr val="0070C0"/>
          </a:extrusionClr>
          <a:contourClr>
            <a:srgbClr val="0070C0"/>
          </a:contourClr>
        </a:sp3d>
      </dgm:spPr>
    </dgm:pt>
    <dgm:pt modelId="{00429560-CB75-47A5-850C-A16E288E64E7}" type="pres">
      <dgm:prSet presAssocID="{CAD794D8-764F-4CA7-8E04-6AB809A6B8CA}" presName="composite" presStyleCnt="0"/>
      <dgm:spPr>
        <a:scene3d>
          <a:camera prst="orthographicFront"/>
          <a:lightRig rig="chilly" dir="t"/>
        </a:scene3d>
        <a:sp3d extrusionH="209550" contourW="31750" prstMaterial="dkEdge">
          <a:bevelT prst="angle"/>
          <a:extrusionClr>
            <a:srgbClr val="0070C0"/>
          </a:extrusionClr>
          <a:contourClr>
            <a:srgbClr val="0070C0"/>
          </a:contourClr>
        </a:sp3d>
      </dgm:spPr>
    </dgm:pt>
    <dgm:pt modelId="{40D3500C-1D75-428F-B4CA-C0B5CD3F63EC}" type="pres">
      <dgm:prSet presAssocID="{CAD794D8-764F-4CA7-8E04-6AB809A6B8CA}" presName="rect1" presStyleLbl="trAlignAcc1" presStyleIdx="1" presStyleCnt="3" custScaleX="64103" custScaleY="204889" custLinFactNeighborX="-3490" custLinFactNeighborY="47774">
        <dgm:presLayoutVars>
          <dgm:bulletEnabled val="1"/>
        </dgm:presLayoutVars>
      </dgm:prSet>
      <dgm:spPr/>
    </dgm:pt>
    <dgm:pt modelId="{9197C11D-E154-4702-8CD4-E87D4B87C377}" type="pres">
      <dgm:prSet presAssocID="{CAD794D8-764F-4CA7-8E04-6AB809A6B8CA}" presName="rect2" presStyleLbl="fgImgPlace1" presStyleIdx="1" presStyleCnt="3" custScaleX="277639" custScaleY="145896" custLinFactNeighborX="-36290" custLinFactNeighborY="46706"/>
      <dgm:spPr>
        <a:xfrm>
          <a:off x="5685788" y="1105990"/>
          <a:ext cx="3054171" cy="2407396"/>
        </a:xfrm>
        <a:prstGeom prst="rect">
          <a:avLst/>
        </a:prstGeom>
        <a:blipFill rotWithShape="1">
          <a:blip xmlns:r="http://schemas.openxmlformats.org/officeDocument/2006/relationships" r:embed="rId2"/>
          <a:srcRect/>
          <a:stretch>
            <a:fillRect t="-22000" b="-22000"/>
          </a:stretch>
        </a:blipFill>
        <a:ln>
          <a:noFill/>
        </a:ln>
        <a:effectLst/>
        <a:scene3d>
          <a:camera prst="orthographicFront"/>
          <a:lightRig rig="chilly" dir="t"/>
        </a:scene3d>
        <a:sp3d z="300000" extrusionH="209550" contourW="31750" prstMaterial="dkEdge">
          <a:bevelB w="165100" h="254000"/>
          <a:extrusionClr>
            <a:srgbClr val="0070C0"/>
          </a:extrusionClr>
          <a:contourClr>
            <a:srgbClr val="0070C0"/>
          </a:contourClr>
        </a:sp3d>
      </dgm:spPr>
    </dgm:pt>
    <dgm:pt modelId="{545E5DB8-236D-4A17-8828-15CF61D82286}" type="pres">
      <dgm:prSet presAssocID="{DE7DE28A-33B9-4E70-9BF0-E0BA6ADF16A2}" presName="sibTrans" presStyleCnt="0"/>
      <dgm:spPr>
        <a:scene3d>
          <a:camera prst="orthographicFront"/>
          <a:lightRig rig="chilly" dir="t"/>
        </a:scene3d>
        <a:sp3d extrusionH="209550" contourW="31750" prstMaterial="dkEdge">
          <a:bevelT prst="angle"/>
          <a:extrusionClr>
            <a:srgbClr val="0070C0"/>
          </a:extrusionClr>
          <a:contourClr>
            <a:srgbClr val="0070C0"/>
          </a:contourClr>
        </a:sp3d>
      </dgm:spPr>
    </dgm:pt>
    <dgm:pt modelId="{92EB0F55-F36F-4F88-80AF-EBCC28FB5F17}" type="pres">
      <dgm:prSet presAssocID="{55F0093E-61E4-4403-87AE-AB35F2BAB59F}" presName="composite" presStyleCnt="0"/>
      <dgm:spPr>
        <a:scene3d>
          <a:camera prst="orthographicFront"/>
          <a:lightRig rig="chilly" dir="t"/>
        </a:scene3d>
        <a:sp3d extrusionH="209550" contourW="31750" prstMaterial="dkEdge">
          <a:bevelT prst="angle"/>
          <a:extrusionClr>
            <a:srgbClr val="0070C0"/>
          </a:extrusionClr>
          <a:contourClr>
            <a:srgbClr val="0070C0"/>
          </a:contourClr>
        </a:sp3d>
      </dgm:spPr>
    </dgm:pt>
    <dgm:pt modelId="{C7D1BB3A-8F59-4724-A8C2-16E08F8DC5A2}" type="pres">
      <dgm:prSet presAssocID="{55F0093E-61E4-4403-87AE-AB35F2BAB59F}" presName="rect1" presStyleLbl="trAlignAcc1" presStyleIdx="2" presStyleCnt="3" custScaleX="112041" custLinFactNeighborX="-8464" custLinFactNeighborY="1313">
        <dgm:presLayoutVars>
          <dgm:bulletEnabled val="1"/>
        </dgm:presLayoutVars>
      </dgm:prSet>
      <dgm:spPr/>
    </dgm:pt>
    <dgm:pt modelId="{CEBDEB3C-8DE5-41DA-B91B-C1ED1876BF84}" type="pres">
      <dgm:prSet presAssocID="{55F0093E-61E4-4403-87AE-AB35F2BAB59F}" presName="rect2" presStyleLbl="fgImgPlace1" presStyleIdx="2" presStyleCnt="3" custScaleX="299922" custScaleY="152215" custLinFactX="-91008" custLinFactNeighborX="-100000" custLinFactNeighborY="-5622"/>
      <dgm:spPr>
        <a:xfrm>
          <a:off x="479509" y="3492409"/>
          <a:ext cx="3299296" cy="2511664"/>
        </a:xfrm>
        <a:prstGeom prst="rect">
          <a:avLst/>
        </a:prstGeom>
        <a:blipFill rotWithShape="1">
          <a:blip xmlns:r="http://schemas.openxmlformats.org/officeDocument/2006/relationships" r:embed="rId3"/>
          <a:srcRect/>
          <a:stretch>
            <a:fillRect t="-3000" b="-3000"/>
          </a:stretch>
        </a:blipFill>
        <a:ln>
          <a:noFill/>
        </a:ln>
        <a:effectLst/>
        <a:scene3d>
          <a:camera prst="orthographicFront"/>
          <a:lightRig rig="chilly" dir="t"/>
        </a:scene3d>
        <a:sp3d z="300000" extrusionH="209550" contourW="31750" prstMaterial="dkEdge">
          <a:bevelB w="165100" h="254000"/>
          <a:extrusionClr>
            <a:srgbClr val="0070C0"/>
          </a:extrusionClr>
          <a:contourClr>
            <a:srgbClr val="0070C0"/>
          </a:contourClr>
        </a:sp3d>
      </dgm:spPr>
    </dgm:pt>
  </dgm:ptLst>
  <dgm:cxnLst>
    <dgm:cxn modelId="{8F73D063-4F07-4394-BC86-D73A272038C9}" srcId="{09473C75-6B92-4FFC-84BE-86CC3E2EAF5C}" destId="{CAD794D8-764F-4CA7-8E04-6AB809A6B8CA}" srcOrd="1" destOrd="0" parTransId="{CC260EC7-29C6-4CBF-84D4-A523979DB829}" sibTransId="{DE7DE28A-33B9-4E70-9BF0-E0BA6ADF16A2}"/>
    <dgm:cxn modelId="{69CC7920-284D-4F0E-9E53-E2F44DB3CA4A}" srcId="{09473C75-6B92-4FFC-84BE-86CC3E2EAF5C}" destId="{4367BD33-1CA9-4478-AF87-18784DA74E01}" srcOrd="0" destOrd="0" parTransId="{F43D8425-2920-4F64-9245-122D0D6A2136}" sibTransId="{09A2E96D-52D7-41EA-BB4A-770EBAE4C241}"/>
    <dgm:cxn modelId="{E16FAB3E-074D-4B98-B9BD-8121FA5369D5}" type="presOf" srcId="{55F0093E-61E4-4403-87AE-AB35F2BAB59F}" destId="{C7D1BB3A-8F59-4724-A8C2-16E08F8DC5A2}" srcOrd="0" destOrd="0" presId="urn:microsoft.com/office/officeart/2008/layout/PictureStrips"/>
    <dgm:cxn modelId="{FE87C10B-9E26-4AC6-BC6A-31B207448BAB}" type="presOf" srcId="{CAD794D8-764F-4CA7-8E04-6AB809A6B8CA}" destId="{40D3500C-1D75-428F-B4CA-C0B5CD3F63EC}" srcOrd="0" destOrd="0" presId="urn:microsoft.com/office/officeart/2008/layout/PictureStrips"/>
    <dgm:cxn modelId="{C3C55FE6-BDE8-49F2-B761-902B9B32272C}" type="presOf" srcId="{09473C75-6B92-4FFC-84BE-86CC3E2EAF5C}" destId="{865FB2EB-858A-4C14-96D0-9CDF8CB6188F}" srcOrd="0" destOrd="0" presId="urn:microsoft.com/office/officeart/2008/layout/PictureStrips"/>
    <dgm:cxn modelId="{E98C97F9-A488-45D8-B52D-BFC7719CF15D}" srcId="{09473C75-6B92-4FFC-84BE-86CC3E2EAF5C}" destId="{55F0093E-61E4-4403-87AE-AB35F2BAB59F}" srcOrd="2" destOrd="0" parTransId="{2F33CCCD-EF51-4BB3-A980-643B3A7DED5F}" sibTransId="{B7BE8C3C-7DBB-4AAA-A158-C4FA35A722DB}"/>
    <dgm:cxn modelId="{E28770CB-F372-4024-89D7-F4A94CBDAA4F}" type="presOf" srcId="{4367BD33-1CA9-4478-AF87-18784DA74E01}" destId="{7315BAC5-B4CC-4B47-827F-BF576F612DF8}" srcOrd="0" destOrd="0" presId="urn:microsoft.com/office/officeart/2008/layout/PictureStrips"/>
    <dgm:cxn modelId="{F1F1906A-E7AC-4515-A415-F06A2633C04C}" type="presParOf" srcId="{865FB2EB-858A-4C14-96D0-9CDF8CB6188F}" destId="{A6094CC0-468D-4FAF-9F1F-EDCCD51B2938}" srcOrd="0" destOrd="0" presId="urn:microsoft.com/office/officeart/2008/layout/PictureStrips"/>
    <dgm:cxn modelId="{0672F1F0-2D3B-421A-BEED-B44E9AE84316}" type="presParOf" srcId="{A6094CC0-468D-4FAF-9F1F-EDCCD51B2938}" destId="{7315BAC5-B4CC-4B47-827F-BF576F612DF8}" srcOrd="0" destOrd="0" presId="urn:microsoft.com/office/officeart/2008/layout/PictureStrips"/>
    <dgm:cxn modelId="{3C6128F2-D237-46E4-BA26-E01BFDBD544D}" type="presParOf" srcId="{A6094CC0-468D-4FAF-9F1F-EDCCD51B2938}" destId="{FD19CAD3-1106-4CF5-BE8F-3F7DAEB19746}" srcOrd="1" destOrd="0" presId="urn:microsoft.com/office/officeart/2008/layout/PictureStrips"/>
    <dgm:cxn modelId="{840E27EA-2AF0-4D41-9563-78DF3B82C512}" type="presParOf" srcId="{865FB2EB-858A-4C14-96D0-9CDF8CB6188F}" destId="{E6B39A9C-1D4D-4F9C-A390-CFC37FA2E87A}" srcOrd="1" destOrd="0" presId="urn:microsoft.com/office/officeart/2008/layout/PictureStrips"/>
    <dgm:cxn modelId="{5189947C-F497-42A8-9C4C-05D2B4860C82}" type="presParOf" srcId="{865FB2EB-858A-4C14-96D0-9CDF8CB6188F}" destId="{00429560-CB75-47A5-850C-A16E288E64E7}" srcOrd="2" destOrd="0" presId="urn:microsoft.com/office/officeart/2008/layout/PictureStrips"/>
    <dgm:cxn modelId="{44E76180-28A5-4428-8261-A5F451C3F3FB}" type="presParOf" srcId="{00429560-CB75-47A5-850C-A16E288E64E7}" destId="{40D3500C-1D75-428F-B4CA-C0B5CD3F63EC}" srcOrd="0" destOrd="0" presId="urn:microsoft.com/office/officeart/2008/layout/PictureStrips"/>
    <dgm:cxn modelId="{A033CC86-312C-48B3-B12C-24A91D76E508}" type="presParOf" srcId="{00429560-CB75-47A5-850C-A16E288E64E7}" destId="{9197C11D-E154-4702-8CD4-E87D4B87C377}" srcOrd="1" destOrd="0" presId="urn:microsoft.com/office/officeart/2008/layout/PictureStrips"/>
    <dgm:cxn modelId="{5F91107A-92CE-4BDE-BDA5-CCDCD7D4F670}" type="presParOf" srcId="{865FB2EB-858A-4C14-96D0-9CDF8CB6188F}" destId="{545E5DB8-236D-4A17-8828-15CF61D82286}" srcOrd="3" destOrd="0" presId="urn:microsoft.com/office/officeart/2008/layout/PictureStrips"/>
    <dgm:cxn modelId="{D39D7BC0-250D-44C0-BE35-4B54190DC4F7}" type="presParOf" srcId="{865FB2EB-858A-4C14-96D0-9CDF8CB6188F}" destId="{92EB0F55-F36F-4F88-80AF-EBCC28FB5F17}" srcOrd="4" destOrd="0" presId="urn:microsoft.com/office/officeart/2008/layout/PictureStrips"/>
    <dgm:cxn modelId="{34DAF80D-2C72-4C65-9DF4-2223F9894265}" type="presParOf" srcId="{92EB0F55-F36F-4F88-80AF-EBCC28FB5F17}" destId="{C7D1BB3A-8F59-4724-A8C2-16E08F8DC5A2}" srcOrd="0" destOrd="0" presId="urn:microsoft.com/office/officeart/2008/layout/PictureStrips"/>
    <dgm:cxn modelId="{3748874C-9E48-404F-AF36-1154075268A4}" type="presParOf" srcId="{92EB0F55-F36F-4F88-80AF-EBCC28FB5F17}" destId="{CEBDEB3C-8DE5-41DA-B91B-C1ED1876BF84}" srcOrd="1" destOrd="0" presId="urn:microsoft.com/office/officeart/2008/layout/PictureStrips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B304AA5-24C2-4864-8873-D1C57CD3C992}">
      <dsp:nvSpPr>
        <dsp:cNvPr id="0" name=""/>
        <dsp:cNvSpPr/>
      </dsp:nvSpPr>
      <dsp:spPr>
        <a:xfrm>
          <a:off x="0" y="0"/>
          <a:ext cx="7886700" cy="648985"/>
        </a:xfrm>
        <a:prstGeom prst="roundRect">
          <a:avLst>
            <a:gd name="adj" fmla="val 10000"/>
          </a:avLst>
        </a:prstGeom>
        <a:solidFill>
          <a:schemeClr val="accent2">
            <a:lumMod val="60000"/>
            <a:lumOff val="4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kern="1200">
              <a:latin typeface="Arial" panose="020B0604020202020204" pitchFamily="34" charset="0"/>
              <a:cs typeface="Arial" panose="020B0604020202020204" pitchFamily="34" charset="0"/>
            </a:rPr>
            <a:t>Финансовая поддержка</a:t>
          </a:r>
          <a:endParaRPr lang="ru-RU" sz="1800" kern="1200" dirty="0"/>
        </a:p>
      </dsp:txBody>
      <dsp:txXfrm>
        <a:off x="1642238" y="0"/>
        <a:ext cx="6244461" cy="648985"/>
      </dsp:txXfrm>
    </dsp:sp>
    <dsp:sp modelId="{0C11923E-8D5D-4EB8-A2D4-8782E83CE1DD}">
      <dsp:nvSpPr>
        <dsp:cNvPr id="0" name=""/>
        <dsp:cNvSpPr/>
      </dsp:nvSpPr>
      <dsp:spPr>
        <a:xfrm>
          <a:off x="433657" y="131401"/>
          <a:ext cx="645715" cy="399121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1"/>
          <a:stretch>
            <a:fillRect/>
          </a:stretch>
        </a:blip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949F69B-ADB5-4CA8-BBBA-EA761F7278AF}">
      <dsp:nvSpPr>
        <dsp:cNvPr id="0" name=""/>
        <dsp:cNvSpPr/>
      </dsp:nvSpPr>
      <dsp:spPr>
        <a:xfrm>
          <a:off x="0" y="713884"/>
          <a:ext cx="7886700" cy="648985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kern="1200">
              <a:latin typeface="Arial" panose="020B0604020202020204" pitchFamily="34" charset="0"/>
              <a:cs typeface="Arial" panose="020B0604020202020204" pitchFamily="34" charset="0"/>
            </a:rPr>
            <a:t>Имущественная поддержка</a:t>
          </a:r>
          <a:endParaRPr lang="ru-RU" sz="1800" kern="1200" dirty="0"/>
        </a:p>
      </dsp:txBody>
      <dsp:txXfrm>
        <a:off x="1642238" y="713884"/>
        <a:ext cx="6244461" cy="648985"/>
      </dsp:txXfrm>
    </dsp:sp>
    <dsp:sp modelId="{4F419D61-25DD-44C4-B5F0-E76A073C62D8}">
      <dsp:nvSpPr>
        <dsp:cNvPr id="0" name=""/>
        <dsp:cNvSpPr/>
      </dsp:nvSpPr>
      <dsp:spPr>
        <a:xfrm>
          <a:off x="478942" y="776322"/>
          <a:ext cx="581013" cy="549987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2"/>
          <a:stretch>
            <a:fillRect/>
          </a:stretch>
        </a:blip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2568A97-ABB4-4DE7-A34D-0D88A18A1E7B}">
      <dsp:nvSpPr>
        <dsp:cNvPr id="0" name=""/>
        <dsp:cNvSpPr/>
      </dsp:nvSpPr>
      <dsp:spPr>
        <a:xfrm>
          <a:off x="0" y="1427769"/>
          <a:ext cx="7886700" cy="648985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kern="1200">
              <a:latin typeface="Arial" panose="020B0604020202020204" pitchFamily="34" charset="0"/>
              <a:cs typeface="Arial" panose="020B0604020202020204" pitchFamily="34" charset="0"/>
            </a:rPr>
            <a:t>Информационная поддержка</a:t>
          </a:r>
          <a:endParaRPr lang="ru-RU" sz="1800" kern="1200" dirty="0"/>
        </a:p>
      </dsp:txBody>
      <dsp:txXfrm>
        <a:off x="1642238" y="1427769"/>
        <a:ext cx="6244461" cy="648985"/>
      </dsp:txXfrm>
    </dsp:sp>
    <dsp:sp modelId="{C8684594-A441-4B72-98A2-A47D1700707B}">
      <dsp:nvSpPr>
        <dsp:cNvPr id="0" name=""/>
        <dsp:cNvSpPr/>
      </dsp:nvSpPr>
      <dsp:spPr>
        <a:xfrm>
          <a:off x="446606" y="1496701"/>
          <a:ext cx="632781" cy="506759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3"/>
          <a:stretch>
            <a:fillRect/>
          </a:stretch>
        </a:blip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2865CF3-8225-4131-92EB-A2231E9B9485}">
      <dsp:nvSpPr>
        <dsp:cNvPr id="0" name=""/>
        <dsp:cNvSpPr/>
      </dsp:nvSpPr>
      <dsp:spPr>
        <a:xfrm>
          <a:off x="0" y="2141653"/>
          <a:ext cx="7886700" cy="648985"/>
        </a:xfrm>
        <a:prstGeom prst="roundRect">
          <a:avLst>
            <a:gd name="adj" fmla="val 10000"/>
          </a:avLst>
        </a:prstGeom>
        <a:solidFill>
          <a:schemeClr val="accent5">
            <a:lumMod val="40000"/>
            <a:lumOff val="6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kern="1200">
              <a:latin typeface="Arial" panose="020B0604020202020204" pitchFamily="34" charset="0"/>
              <a:cs typeface="Arial" panose="020B0604020202020204" pitchFamily="34" charset="0"/>
            </a:rPr>
            <a:t>Подготовка, повышение квалификации и </a:t>
          </a:r>
          <a:br>
            <a:rPr lang="en-US" sz="1800" kern="1200">
              <a:latin typeface="Arial" panose="020B0604020202020204" pitchFamily="34" charset="0"/>
              <a:cs typeface="Arial" panose="020B0604020202020204" pitchFamily="34" charset="0"/>
            </a:rPr>
          </a:br>
          <a:r>
            <a:rPr lang="ru-RU" sz="1800" kern="1200">
              <a:latin typeface="Arial" panose="020B0604020202020204" pitchFamily="34" charset="0"/>
              <a:cs typeface="Arial" panose="020B0604020202020204" pitchFamily="34" charset="0"/>
            </a:rPr>
            <a:t>переподготовка кадров</a:t>
          </a:r>
          <a:endParaRPr lang="ru-RU" sz="1800" kern="1200" dirty="0"/>
        </a:p>
      </dsp:txBody>
      <dsp:txXfrm>
        <a:off x="1642238" y="2141653"/>
        <a:ext cx="6244461" cy="648985"/>
      </dsp:txXfrm>
    </dsp:sp>
    <dsp:sp modelId="{BDC72425-0688-42DB-90DC-3C90C9A7E198}">
      <dsp:nvSpPr>
        <dsp:cNvPr id="0" name=""/>
        <dsp:cNvSpPr/>
      </dsp:nvSpPr>
      <dsp:spPr>
        <a:xfrm>
          <a:off x="466000" y="2182628"/>
          <a:ext cx="645731" cy="541160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4"/>
          <a:stretch>
            <a:fillRect/>
          </a:stretch>
        </a:blip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9EAC308-F309-44B5-9E62-96E6081A86EA}">
      <dsp:nvSpPr>
        <dsp:cNvPr id="0" name=""/>
        <dsp:cNvSpPr/>
      </dsp:nvSpPr>
      <dsp:spPr>
        <a:xfrm>
          <a:off x="0" y="2855538"/>
          <a:ext cx="7886700" cy="648985"/>
        </a:xfrm>
        <a:prstGeom prst="roundRect">
          <a:avLst>
            <a:gd name="adj" fmla="val 10000"/>
          </a:avLst>
        </a:prstGeom>
        <a:solidFill>
          <a:schemeClr val="accent6">
            <a:lumMod val="60000"/>
            <a:lumOff val="4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kern="1200">
              <a:latin typeface="Arial" panose="020B0604020202020204" pitchFamily="34" charset="0"/>
              <a:cs typeface="Arial" panose="020B0604020202020204" pitchFamily="34" charset="0"/>
            </a:rPr>
            <a:t>Содействие внешнеторговой деятельности</a:t>
          </a:r>
          <a:endParaRPr lang="ru-RU" sz="1800" kern="1200" dirty="0"/>
        </a:p>
      </dsp:txBody>
      <dsp:txXfrm>
        <a:off x="1642238" y="2855538"/>
        <a:ext cx="6244461" cy="648985"/>
      </dsp:txXfrm>
    </dsp:sp>
    <dsp:sp modelId="{8E3B6AB3-25F4-469D-83D3-42A1D9D19F0F}">
      <dsp:nvSpPr>
        <dsp:cNvPr id="0" name=""/>
        <dsp:cNvSpPr/>
      </dsp:nvSpPr>
      <dsp:spPr>
        <a:xfrm>
          <a:off x="485417" y="2879304"/>
          <a:ext cx="658665" cy="601454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5"/>
          <a:stretch>
            <a:fillRect/>
          </a:stretch>
        </a:blip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3983214-6442-40AB-AAF5-CAF5FC9DCBD2}">
      <dsp:nvSpPr>
        <dsp:cNvPr id="0" name=""/>
        <dsp:cNvSpPr/>
      </dsp:nvSpPr>
      <dsp:spPr>
        <a:xfrm>
          <a:off x="0" y="3569422"/>
          <a:ext cx="7886700" cy="648985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kern="1200">
              <a:latin typeface="Arial" panose="020B0604020202020204" pitchFamily="34" charset="0"/>
              <a:cs typeface="Arial" panose="020B0604020202020204" pitchFamily="34" charset="0"/>
            </a:rPr>
            <a:t>Содействие инновационной деятельности</a:t>
          </a:r>
          <a:endParaRPr lang="ru-RU" sz="1800" kern="1200" dirty="0"/>
        </a:p>
      </dsp:txBody>
      <dsp:txXfrm>
        <a:off x="1642238" y="3569422"/>
        <a:ext cx="6244461" cy="648985"/>
      </dsp:txXfrm>
    </dsp:sp>
    <dsp:sp modelId="{E0E026F2-C8FD-4528-BDB5-26AB5916EE9B}">
      <dsp:nvSpPr>
        <dsp:cNvPr id="0" name=""/>
        <dsp:cNvSpPr/>
      </dsp:nvSpPr>
      <dsp:spPr>
        <a:xfrm>
          <a:off x="472475" y="3592700"/>
          <a:ext cx="645715" cy="619283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6"/>
          <a:stretch>
            <a:fillRect/>
          </a:stretch>
        </a:blip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B304AA5-24C2-4864-8873-D1C57CD3C992}">
      <dsp:nvSpPr>
        <dsp:cNvPr id="0" name=""/>
        <dsp:cNvSpPr/>
      </dsp:nvSpPr>
      <dsp:spPr>
        <a:xfrm>
          <a:off x="0" y="0"/>
          <a:ext cx="8520742" cy="394067"/>
        </a:xfrm>
        <a:prstGeom prst="roundRect">
          <a:avLst>
            <a:gd name="adj" fmla="val 10000"/>
          </a:avLst>
        </a:prstGeom>
        <a:solidFill>
          <a:schemeClr val="accent4">
            <a:shade val="8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tabLst/>
          </a:pPr>
          <a:r>
            <a:rPr lang="ru-RU" sz="1100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численность работников НЕ превышает 100 человек </a:t>
          </a:r>
          <a:endParaRPr lang="ru-RU" sz="1100" kern="1200" dirty="0">
            <a:solidFill>
              <a:schemeClr val="tx1"/>
            </a:solidFill>
          </a:endParaRPr>
        </a:p>
      </dsp:txBody>
      <dsp:txXfrm>
        <a:off x="1743555" y="0"/>
        <a:ext cx="6777186" cy="394067"/>
      </dsp:txXfrm>
    </dsp:sp>
    <dsp:sp modelId="{0C11923E-8D5D-4EB8-A2D4-8782E83CE1DD}">
      <dsp:nvSpPr>
        <dsp:cNvPr id="0" name=""/>
        <dsp:cNvSpPr/>
      </dsp:nvSpPr>
      <dsp:spPr>
        <a:xfrm>
          <a:off x="602883" y="32263"/>
          <a:ext cx="367482" cy="337397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1"/>
          <a:stretch>
            <a:fillRect/>
          </a:stretch>
        </a:blip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949F69B-ADB5-4CA8-BBBA-EA761F7278AF}">
      <dsp:nvSpPr>
        <dsp:cNvPr id="0" name=""/>
        <dsp:cNvSpPr/>
      </dsp:nvSpPr>
      <dsp:spPr>
        <a:xfrm>
          <a:off x="0" y="433474"/>
          <a:ext cx="8520742" cy="394067"/>
        </a:xfrm>
        <a:prstGeom prst="roundRect">
          <a:avLst>
            <a:gd name="adj" fmla="val 10000"/>
          </a:avLst>
        </a:prstGeom>
        <a:solidFill>
          <a:schemeClr val="accent4">
            <a:shade val="80000"/>
            <a:hueOff val="3522"/>
            <a:satOff val="1520"/>
            <a:lumOff val="1465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100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объем выручки от реализации товаров (выполнения работ, оказания услуг) без учета налога на добавленную стоимость НЕ превышает установленные предельные значения годовой выручки</a:t>
          </a:r>
          <a:endParaRPr lang="ru-RU" sz="1100" kern="1200" dirty="0">
            <a:solidFill>
              <a:schemeClr val="tx1"/>
            </a:solidFill>
          </a:endParaRPr>
        </a:p>
      </dsp:txBody>
      <dsp:txXfrm>
        <a:off x="1743555" y="433474"/>
        <a:ext cx="6777186" cy="394067"/>
      </dsp:txXfrm>
    </dsp:sp>
    <dsp:sp modelId="{4F419D61-25DD-44C4-B5F0-E76A073C62D8}">
      <dsp:nvSpPr>
        <dsp:cNvPr id="0" name=""/>
        <dsp:cNvSpPr/>
      </dsp:nvSpPr>
      <dsp:spPr>
        <a:xfrm>
          <a:off x="611421" y="464585"/>
          <a:ext cx="378355" cy="347558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2"/>
          <a:stretch>
            <a:fillRect/>
          </a:stretch>
        </a:blip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2568A97-ABB4-4DE7-A34D-0D88A18A1E7B}">
      <dsp:nvSpPr>
        <dsp:cNvPr id="0" name=""/>
        <dsp:cNvSpPr/>
      </dsp:nvSpPr>
      <dsp:spPr>
        <a:xfrm>
          <a:off x="0" y="866949"/>
          <a:ext cx="8520742" cy="394067"/>
        </a:xfrm>
        <a:prstGeom prst="roundRect">
          <a:avLst>
            <a:gd name="adj" fmla="val 10000"/>
          </a:avLst>
        </a:prstGeom>
        <a:solidFill>
          <a:schemeClr val="accent4">
            <a:shade val="80000"/>
            <a:hueOff val="7045"/>
            <a:satOff val="3040"/>
            <a:lumOff val="2931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100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НЕ являться банком, небанковской кредитно-финансовой организацией, страховой организацией, профессиональным участником рынка ценных бумаг, ломбардом</a:t>
          </a:r>
          <a:endParaRPr lang="ru-RU" sz="1100" kern="1200" dirty="0">
            <a:solidFill>
              <a:schemeClr val="tx1"/>
            </a:solidFill>
          </a:endParaRPr>
        </a:p>
      </dsp:txBody>
      <dsp:txXfrm>
        <a:off x="1743555" y="866949"/>
        <a:ext cx="6777186" cy="394067"/>
      </dsp:txXfrm>
    </dsp:sp>
    <dsp:sp modelId="{C8684594-A441-4B72-98A2-A47D1700707B}">
      <dsp:nvSpPr>
        <dsp:cNvPr id="0" name=""/>
        <dsp:cNvSpPr/>
      </dsp:nvSpPr>
      <dsp:spPr>
        <a:xfrm>
          <a:off x="610415" y="899327"/>
          <a:ext cx="392294" cy="326663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2"/>
          <a:stretch>
            <a:fillRect/>
          </a:stretch>
        </a:blip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2865CF3-8225-4131-92EB-A2231E9B9485}">
      <dsp:nvSpPr>
        <dsp:cNvPr id="0" name=""/>
        <dsp:cNvSpPr/>
      </dsp:nvSpPr>
      <dsp:spPr>
        <a:xfrm>
          <a:off x="0" y="1300423"/>
          <a:ext cx="8520742" cy="394067"/>
        </a:xfrm>
        <a:prstGeom prst="roundRect">
          <a:avLst>
            <a:gd name="adj" fmla="val 10000"/>
          </a:avLst>
        </a:prstGeom>
        <a:solidFill>
          <a:schemeClr val="accent4">
            <a:shade val="80000"/>
            <a:hueOff val="10567"/>
            <a:satOff val="4560"/>
            <a:lumOff val="4396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100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доля государственной собственности в уставном фонде не должна превышать 49%</a:t>
          </a:r>
          <a:endParaRPr lang="ru-RU" sz="1100" kern="1200" dirty="0">
            <a:solidFill>
              <a:schemeClr val="tx1"/>
            </a:solidFill>
          </a:endParaRPr>
        </a:p>
      </dsp:txBody>
      <dsp:txXfrm>
        <a:off x="1743555" y="1300423"/>
        <a:ext cx="6777186" cy="394067"/>
      </dsp:txXfrm>
    </dsp:sp>
    <dsp:sp modelId="{BDC72425-0688-42DB-90DC-3C90C9A7E198}">
      <dsp:nvSpPr>
        <dsp:cNvPr id="0" name=""/>
        <dsp:cNvSpPr/>
      </dsp:nvSpPr>
      <dsp:spPr>
        <a:xfrm>
          <a:off x="627465" y="1309876"/>
          <a:ext cx="401173" cy="359449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2"/>
          <a:stretch>
            <a:fillRect/>
          </a:stretch>
        </a:blip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9EAC308-F309-44B5-9E62-96E6081A86EA}">
      <dsp:nvSpPr>
        <dsp:cNvPr id="0" name=""/>
        <dsp:cNvSpPr/>
      </dsp:nvSpPr>
      <dsp:spPr>
        <a:xfrm>
          <a:off x="0" y="1733898"/>
          <a:ext cx="8520742" cy="394067"/>
        </a:xfrm>
        <a:prstGeom prst="roundRect">
          <a:avLst>
            <a:gd name="adj" fmla="val 10000"/>
          </a:avLst>
        </a:prstGeom>
        <a:solidFill>
          <a:schemeClr val="accent4">
            <a:shade val="80000"/>
            <a:hueOff val="14089"/>
            <a:satOff val="6080"/>
            <a:lumOff val="5862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100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отсутствие деятельности в сфере игорного бизнеса, лотерейной деятельности, производства </a:t>
          </a:r>
          <a:br>
            <a:rPr lang="ru-RU" sz="1100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</a:br>
          <a:r>
            <a:rPr lang="ru-RU" sz="1100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и реализации подакцизных товаров, деятельности ломбардов</a:t>
          </a:r>
          <a:endParaRPr lang="ru-RU" sz="1100" kern="1200" dirty="0">
            <a:solidFill>
              <a:schemeClr val="tx1"/>
            </a:solidFill>
          </a:endParaRPr>
        </a:p>
      </dsp:txBody>
      <dsp:txXfrm>
        <a:off x="1743555" y="1733898"/>
        <a:ext cx="6777186" cy="394067"/>
      </dsp:txXfrm>
    </dsp:sp>
    <dsp:sp modelId="{8E3B6AB3-25F4-469D-83D3-42A1D9D19F0F}">
      <dsp:nvSpPr>
        <dsp:cNvPr id="0" name=""/>
        <dsp:cNvSpPr/>
      </dsp:nvSpPr>
      <dsp:spPr>
        <a:xfrm>
          <a:off x="646876" y="1764774"/>
          <a:ext cx="405331" cy="332315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2"/>
          <a:stretch>
            <a:fillRect/>
          </a:stretch>
        </a:blip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3983214-6442-40AB-AAF5-CAF5FC9DCBD2}">
      <dsp:nvSpPr>
        <dsp:cNvPr id="0" name=""/>
        <dsp:cNvSpPr/>
      </dsp:nvSpPr>
      <dsp:spPr>
        <a:xfrm>
          <a:off x="0" y="2167372"/>
          <a:ext cx="8520742" cy="394067"/>
        </a:xfrm>
        <a:prstGeom prst="roundRect">
          <a:avLst>
            <a:gd name="adj" fmla="val 10000"/>
          </a:avLst>
        </a:prstGeom>
        <a:solidFill>
          <a:schemeClr val="accent4">
            <a:shade val="80000"/>
            <a:hueOff val="17612"/>
            <a:satOff val="7599"/>
            <a:lumOff val="7327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100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субъект НЕ должен находиться в процессе реорганизации, ликвидации, экономической несостоятельности (банкротства)</a:t>
          </a:r>
          <a:endParaRPr lang="ru-RU" sz="1100" kern="1200" dirty="0">
            <a:solidFill>
              <a:schemeClr val="tx1"/>
            </a:solidFill>
          </a:endParaRPr>
        </a:p>
      </dsp:txBody>
      <dsp:txXfrm>
        <a:off x="1743555" y="2167372"/>
        <a:ext cx="6777186" cy="394067"/>
      </dsp:txXfrm>
    </dsp:sp>
    <dsp:sp modelId="{E0E026F2-C8FD-4528-BDB5-26AB5916EE9B}">
      <dsp:nvSpPr>
        <dsp:cNvPr id="0" name=""/>
        <dsp:cNvSpPr/>
      </dsp:nvSpPr>
      <dsp:spPr>
        <a:xfrm>
          <a:off x="641465" y="2180973"/>
          <a:ext cx="438886" cy="377100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2"/>
          <a:stretch>
            <a:fillRect/>
          </a:stretch>
        </a:blip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ACA0F4A-7AD0-4C86-9F19-7FC35A4BA01E}">
      <dsp:nvSpPr>
        <dsp:cNvPr id="0" name=""/>
        <dsp:cNvSpPr/>
      </dsp:nvSpPr>
      <dsp:spPr>
        <a:xfrm>
          <a:off x="0" y="2600847"/>
          <a:ext cx="8520742" cy="394067"/>
        </a:xfrm>
        <a:prstGeom prst="roundRect">
          <a:avLst>
            <a:gd name="adj" fmla="val 10000"/>
          </a:avLst>
        </a:prstGeom>
        <a:solidFill>
          <a:schemeClr val="accent4">
            <a:shade val="80000"/>
            <a:hueOff val="21134"/>
            <a:satOff val="9119"/>
            <a:lumOff val="8793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100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отсутствие задолженности по платежам в бюджет</a:t>
          </a:r>
          <a:endParaRPr lang="ru-RU" sz="1100" kern="1200" dirty="0">
            <a:solidFill>
              <a:schemeClr val="tx1"/>
            </a:solidFill>
          </a:endParaRPr>
        </a:p>
      </dsp:txBody>
      <dsp:txXfrm>
        <a:off x="1743555" y="2600847"/>
        <a:ext cx="6777186" cy="394067"/>
      </dsp:txXfrm>
    </dsp:sp>
    <dsp:sp modelId="{1459E60F-BFA7-468E-B397-6BE851B01537}">
      <dsp:nvSpPr>
        <dsp:cNvPr id="0" name=""/>
        <dsp:cNvSpPr/>
      </dsp:nvSpPr>
      <dsp:spPr>
        <a:xfrm flipH="1">
          <a:off x="679237" y="2619748"/>
          <a:ext cx="372748" cy="356265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2"/>
          <a:stretch>
            <a:fillRect/>
          </a:stretch>
        </a:blip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FEE67F5-C618-408D-88F1-6BEEBDB15610}">
      <dsp:nvSpPr>
        <dsp:cNvPr id="0" name=""/>
        <dsp:cNvSpPr/>
      </dsp:nvSpPr>
      <dsp:spPr>
        <a:xfrm>
          <a:off x="0" y="3034322"/>
          <a:ext cx="8520742" cy="394067"/>
        </a:xfrm>
        <a:prstGeom prst="roundRect">
          <a:avLst>
            <a:gd name="adj" fmla="val 10000"/>
          </a:avLst>
        </a:prstGeom>
        <a:solidFill>
          <a:schemeClr val="accent4">
            <a:shade val="80000"/>
            <a:hueOff val="24656"/>
            <a:satOff val="10639"/>
            <a:lumOff val="10258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100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отсутствие  убытков на дату обращения</a:t>
          </a:r>
          <a:endParaRPr lang="ru-RU" sz="1100" kern="1200" dirty="0">
            <a:solidFill>
              <a:schemeClr val="tx1"/>
            </a:solidFill>
          </a:endParaRPr>
        </a:p>
      </dsp:txBody>
      <dsp:txXfrm>
        <a:off x="1743555" y="3034322"/>
        <a:ext cx="6777186" cy="394067"/>
      </dsp:txXfrm>
    </dsp:sp>
    <dsp:sp modelId="{4362729D-A1B1-4077-8869-D4EA8F8D7F45}">
      <dsp:nvSpPr>
        <dsp:cNvPr id="0" name=""/>
        <dsp:cNvSpPr/>
      </dsp:nvSpPr>
      <dsp:spPr>
        <a:xfrm>
          <a:off x="692155" y="3049295"/>
          <a:ext cx="346879" cy="351215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3"/>
          <a:stretch>
            <a:fillRect/>
          </a:stretch>
        </a:blip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96A0CCA-CA68-4E8C-A25D-E07855FB357D}">
      <dsp:nvSpPr>
        <dsp:cNvPr id="0" name=""/>
        <dsp:cNvSpPr/>
      </dsp:nvSpPr>
      <dsp:spPr>
        <a:xfrm>
          <a:off x="0" y="3467796"/>
          <a:ext cx="8520742" cy="394067"/>
        </a:xfrm>
        <a:prstGeom prst="roundRect">
          <a:avLst>
            <a:gd name="adj" fmla="val 10000"/>
          </a:avLst>
        </a:prstGeom>
        <a:solidFill>
          <a:schemeClr val="accent4">
            <a:shade val="80000"/>
            <a:hueOff val="28179"/>
            <a:satOff val="12159"/>
            <a:lumOff val="11724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100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со дня нарушения условий оказания государственной финансовой поддержки прошло три года</a:t>
          </a:r>
          <a:endParaRPr lang="ru-RU" sz="1100" kern="1200" dirty="0">
            <a:solidFill>
              <a:schemeClr val="tx1"/>
            </a:solidFill>
          </a:endParaRPr>
        </a:p>
      </dsp:txBody>
      <dsp:txXfrm>
        <a:off x="1743555" y="3467796"/>
        <a:ext cx="6777186" cy="394067"/>
      </dsp:txXfrm>
    </dsp:sp>
    <dsp:sp modelId="{982E78FF-4D10-48EB-A368-26AF884B1045}">
      <dsp:nvSpPr>
        <dsp:cNvPr id="0" name=""/>
        <dsp:cNvSpPr/>
      </dsp:nvSpPr>
      <dsp:spPr>
        <a:xfrm>
          <a:off x="685696" y="3477941"/>
          <a:ext cx="411568" cy="373778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4"/>
          <a:stretch>
            <a:fillRect/>
          </a:stretch>
        </a:blip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DD2793D-CAA3-4088-89AE-CBC744AB1174}">
      <dsp:nvSpPr>
        <dsp:cNvPr id="0" name=""/>
        <dsp:cNvSpPr/>
      </dsp:nvSpPr>
      <dsp:spPr>
        <a:xfrm>
          <a:off x="0" y="3908074"/>
          <a:ext cx="8520742" cy="394067"/>
        </a:xfrm>
        <a:prstGeom prst="roundRect">
          <a:avLst>
            <a:gd name="adj" fmla="val 10000"/>
          </a:avLst>
        </a:prstGeom>
        <a:solidFill>
          <a:schemeClr val="accent4">
            <a:shade val="80000"/>
            <a:hueOff val="31701"/>
            <a:satOff val="13679"/>
            <a:lumOff val="13189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100" kern="12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rPr>
            <a:t>! создание НОВЫХ рабочих мест !</a:t>
          </a:r>
          <a:endParaRPr lang="ru-RU" sz="1100" kern="1200" dirty="0">
            <a:solidFill>
              <a:srgbClr val="FF0000"/>
            </a:solidFill>
          </a:endParaRPr>
        </a:p>
      </dsp:txBody>
      <dsp:txXfrm>
        <a:off x="1743555" y="3908074"/>
        <a:ext cx="6777186" cy="394067"/>
      </dsp:txXfrm>
    </dsp:sp>
    <dsp:sp modelId="{80764E27-C34E-4BB1-9808-064C5B91F8C8}">
      <dsp:nvSpPr>
        <dsp:cNvPr id="0" name=""/>
        <dsp:cNvSpPr/>
      </dsp:nvSpPr>
      <dsp:spPr>
        <a:xfrm>
          <a:off x="679220" y="3901271"/>
          <a:ext cx="424520" cy="407674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2"/>
          <a:stretch>
            <a:fillRect/>
          </a:stretch>
        </a:blip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315BAC5-B4CC-4B47-827F-BF576F612DF8}">
      <dsp:nvSpPr>
        <dsp:cNvPr id="0" name=""/>
        <dsp:cNvSpPr/>
      </dsp:nvSpPr>
      <dsp:spPr>
        <a:xfrm>
          <a:off x="1762291" y="6700"/>
          <a:ext cx="2596221" cy="2517923"/>
        </a:xfrm>
        <a:prstGeom prst="rect">
          <a:avLst/>
        </a:prstGeom>
        <a:solidFill>
          <a:sysClr val="window" lastClr="FFFFFF">
            <a:alpha val="40000"/>
            <a:hueOff val="0"/>
            <a:satOff val="0"/>
            <a:lumOff val="0"/>
            <a:alphaOff val="0"/>
          </a:sysClr>
        </a:solidFill>
        <a:ln>
          <a:noFill/>
        </a:ln>
        <a:effectLst/>
        <a:scene3d>
          <a:camera prst="orthographicFront"/>
          <a:lightRig rig="chilly" dir="t"/>
        </a:scene3d>
        <a:sp3d extrusionH="209550" contourW="31750" prstMaterial="dkEdge">
          <a:bevelB w="165100" h="254000"/>
          <a:extrusionClr>
            <a:srgbClr val="0070C0"/>
          </a:extrusionClr>
          <a:contourClr>
            <a:srgbClr val="0070C0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  <dsp:txBody>
        <a:bodyPr spcFirstLastPara="0" vert="horz" wrap="square" lIns="798323" tIns="53340" rIns="53340" bIns="53340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400" kern="1200" dirty="0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Calibri" panose="020F0502020204030204"/>
              <a:ea typeface="+mn-ea"/>
              <a:cs typeface="+mn-cs"/>
            </a:rPr>
            <a:t>строительства, приобретения капитальных строений (зданий, сооружений), изолированных помещений и (или) их ремонта </a:t>
          </a:r>
          <a:br>
            <a:rPr lang="ru-RU" sz="1400" kern="1200" dirty="0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Calibri" panose="020F0502020204030204"/>
              <a:ea typeface="+mn-ea"/>
              <a:cs typeface="+mn-cs"/>
            </a:rPr>
          </a:br>
          <a:r>
            <a:rPr lang="ru-RU" sz="1400" kern="1200" dirty="0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Calibri" panose="020F0502020204030204"/>
              <a:ea typeface="+mn-ea"/>
              <a:cs typeface="+mn-cs"/>
            </a:rPr>
            <a:t>и реконструкции;</a:t>
          </a:r>
        </a:p>
      </dsp:txBody>
      <dsp:txXfrm>
        <a:off x="1762291" y="6700"/>
        <a:ext cx="2596221" cy="2517923"/>
      </dsp:txXfrm>
    </dsp:sp>
    <dsp:sp modelId="{FD19CAD3-1106-4CF5-BE8F-3F7DAEB19746}">
      <dsp:nvSpPr>
        <dsp:cNvPr id="0" name=""/>
        <dsp:cNvSpPr/>
      </dsp:nvSpPr>
      <dsp:spPr>
        <a:xfrm>
          <a:off x="0" y="234141"/>
          <a:ext cx="2254830" cy="1740030"/>
        </a:xfrm>
        <a:prstGeom prst="rect">
          <a:avLst/>
        </a:prstGeom>
        <a:blipFill rotWithShape="1">
          <a:blip xmlns:r="http://schemas.openxmlformats.org/officeDocument/2006/relationships" r:embed="rId1"/>
          <a:srcRect/>
          <a:stretch>
            <a:fillRect t="-16000" b="-16000"/>
          </a:stretch>
        </a:blipFill>
        <a:ln>
          <a:noFill/>
        </a:ln>
        <a:effectLst/>
        <a:scene3d>
          <a:camera prst="orthographicFront"/>
          <a:lightRig rig="chilly" dir="t"/>
        </a:scene3d>
        <a:sp3d z="300000" extrusionH="209550" contourW="31750" prstMaterial="dkEdge">
          <a:bevelB w="165100" h="254000"/>
          <a:extrusionClr>
            <a:srgbClr val="865640">
              <a:lumMod val="50000"/>
            </a:srgbClr>
          </a:extrusionClr>
          <a:contourClr>
            <a:srgbClr val="0070C0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40D3500C-1D75-428F-B4CA-C0B5CD3F63EC}">
      <dsp:nvSpPr>
        <dsp:cNvPr id="0" name=""/>
        <dsp:cNvSpPr/>
      </dsp:nvSpPr>
      <dsp:spPr>
        <a:xfrm>
          <a:off x="5999010" y="650672"/>
          <a:ext cx="2417711" cy="2414875"/>
        </a:xfrm>
        <a:prstGeom prst="rect">
          <a:avLst/>
        </a:prstGeom>
        <a:solidFill>
          <a:sysClr val="window" lastClr="FFFFFF">
            <a:alpha val="40000"/>
            <a:hueOff val="0"/>
            <a:satOff val="0"/>
            <a:lumOff val="0"/>
            <a:alphaOff val="0"/>
          </a:sysClr>
        </a:solidFill>
        <a:ln>
          <a:noFill/>
        </a:ln>
        <a:effectLst/>
        <a:scene3d>
          <a:camera prst="orthographicFront"/>
          <a:lightRig rig="chilly" dir="t"/>
        </a:scene3d>
        <a:sp3d extrusionH="209550" contourW="31750" prstMaterial="dkEdge">
          <a:bevelB w="165100" h="254000"/>
          <a:extrusionClr>
            <a:srgbClr val="0070C0"/>
          </a:extrusionClr>
          <a:contourClr>
            <a:srgbClr val="0070C0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  <dsp:txBody>
        <a:bodyPr spcFirstLastPara="0" vert="horz" wrap="square" lIns="798323" tIns="53340" rIns="53340" bIns="53340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400" kern="1200" dirty="0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Calibri" panose="020F0502020204030204"/>
              <a:ea typeface="+mn-ea"/>
              <a:cs typeface="+mn-cs"/>
            </a:rPr>
            <a:t>приобретения оборудования, транспортных средств, специальных устройств </a:t>
          </a:r>
          <a:br>
            <a:rPr lang="ru-RU" sz="1400" kern="1200" dirty="0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Calibri" panose="020F0502020204030204"/>
              <a:ea typeface="+mn-ea"/>
              <a:cs typeface="+mn-cs"/>
            </a:rPr>
          </a:br>
          <a:r>
            <a:rPr lang="ru-RU" sz="1400" kern="1200" dirty="0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Calibri" panose="020F0502020204030204"/>
              <a:ea typeface="+mn-ea"/>
              <a:cs typeface="+mn-cs"/>
            </a:rPr>
            <a:t>и приспособлений;</a:t>
          </a:r>
        </a:p>
      </dsp:txBody>
      <dsp:txXfrm>
        <a:off x="5999010" y="650672"/>
        <a:ext cx="2417711" cy="2414875"/>
      </dsp:txXfrm>
    </dsp:sp>
    <dsp:sp modelId="{9197C11D-E154-4702-8CD4-E87D4B87C377}">
      <dsp:nvSpPr>
        <dsp:cNvPr id="0" name=""/>
        <dsp:cNvSpPr/>
      </dsp:nvSpPr>
      <dsp:spPr>
        <a:xfrm>
          <a:off x="4264341" y="829493"/>
          <a:ext cx="2290628" cy="1805547"/>
        </a:xfrm>
        <a:prstGeom prst="rect">
          <a:avLst/>
        </a:prstGeom>
        <a:blipFill rotWithShape="1">
          <a:blip xmlns:r="http://schemas.openxmlformats.org/officeDocument/2006/relationships" r:embed="rId2"/>
          <a:srcRect/>
          <a:stretch>
            <a:fillRect t="-22000" b="-22000"/>
          </a:stretch>
        </a:blipFill>
        <a:ln>
          <a:noFill/>
        </a:ln>
        <a:effectLst/>
        <a:scene3d>
          <a:camera prst="orthographicFront"/>
          <a:lightRig rig="chilly" dir="t"/>
        </a:scene3d>
        <a:sp3d z="300000" extrusionH="209550" contourW="31750" prstMaterial="dkEdge">
          <a:bevelB w="165100" h="254000"/>
          <a:extrusionClr>
            <a:srgbClr val="0070C0"/>
          </a:extrusionClr>
          <a:contourClr>
            <a:srgbClr val="0070C0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C7D1BB3A-8F59-4724-A8C2-16E08F8DC5A2}">
      <dsp:nvSpPr>
        <dsp:cNvPr id="0" name=""/>
        <dsp:cNvSpPr/>
      </dsp:nvSpPr>
      <dsp:spPr>
        <a:xfrm>
          <a:off x="2371090" y="3197699"/>
          <a:ext cx="4225743" cy="1178626"/>
        </a:xfrm>
        <a:prstGeom prst="rect">
          <a:avLst/>
        </a:prstGeom>
        <a:solidFill>
          <a:sysClr val="window" lastClr="FFFFFF">
            <a:alpha val="40000"/>
            <a:hueOff val="0"/>
            <a:satOff val="0"/>
            <a:lumOff val="0"/>
            <a:alphaOff val="0"/>
          </a:sysClr>
        </a:solidFill>
        <a:ln>
          <a:noFill/>
        </a:ln>
        <a:effectLst/>
        <a:scene3d>
          <a:camera prst="orthographicFront"/>
          <a:lightRig rig="chilly" dir="t"/>
        </a:scene3d>
        <a:sp3d extrusionH="209550" contourW="31750" prstMaterial="dkEdge">
          <a:bevelB w="165100" h="254000"/>
          <a:extrusionClr>
            <a:srgbClr val="0070C0"/>
          </a:extrusionClr>
          <a:contourClr>
            <a:srgbClr val="0070C0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  <dsp:txBody>
        <a:bodyPr spcFirstLastPara="0" vert="horz" wrap="square" lIns="798323" tIns="53340" rIns="53340" bIns="53340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400" kern="1200" dirty="0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Calibri" panose="020F0502020204030204"/>
              <a:ea typeface="+mn-ea"/>
              <a:cs typeface="+mn-cs"/>
            </a:rPr>
            <a:t>закупки комплектующих изделий, сырья </a:t>
          </a:r>
          <a:br>
            <a:rPr lang="ru-RU" sz="1400" kern="1200" dirty="0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Calibri" panose="020F0502020204030204"/>
              <a:ea typeface="+mn-ea"/>
              <a:cs typeface="+mn-cs"/>
            </a:rPr>
          </a:br>
          <a:r>
            <a:rPr lang="ru-RU" sz="1400" kern="1200" dirty="0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Calibri" panose="020F0502020204030204"/>
              <a:ea typeface="+mn-ea"/>
              <a:cs typeface="+mn-cs"/>
            </a:rPr>
            <a:t>и материалов для собственного производства и оказания услуг.</a:t>
          </a:r>
        </a:p>
      </dsp:txBody>
      <dsp:txXfrm>
        <a:off x="2371090" y="3197699"/>
        <a:ext cx="4225743" cy="1178626"/>
      </dsp:txXfrm>
    </dsp:sp>
    <dsp:sp modelId="{CEBDEB3C-8DE5-41DA-B91B-C1ED1876BF84}">
      <dsp:nvSpPr>
        <dsp:cNvPr id="0" name=""/>
        <dsp:cNvSpPr/>
      </dsp:nvSpPr>
      <dsp:spPr>
        <a:xfrm>
          <a:off x="359631" y="2619306"/>
          <a:ext cx="2474472" cy="1883748"/>
        </a:xfrm>
        <a:prstGeom prst="rect">
          <a:avLst/>
        </a:prstGeom>
        <a:blipFill rotWithShape="1">
          <a:blip xmlns:r="http://schemas.openxmlformats.org/officeDocument/2006/relationships" r:embed="rId3"/>
          <a:srcRect/>
          <a:stretch>
            <a:fillRect t="-3000" b="-3000"/>
          </a:stretch>
        </a:blipFill>
        <a:ln>
          <a:noFill/>
        </a:ln>
        <a:effectLst/>
        <a:scene3d>
          <a:camera prst="orthographicFront"/>
          <a:lightRig rig="chilly" dir="t"/>
        </a:scene3d>
        <a:sp3d z="300000" extrusionH="209550" contourW="31750" prstMaterial="dkEdge">
          <a:bevelB w="165100" h="254000"/>
          <a:extrusionClr>
            <a:srgbClr val="0070C0"/>
          </a:extrusionClr>
          <a:contourClr>
            <a:srgbClr val="0070C0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4">
  <dgm:title val=""/>
  <dgm:desc val=""/>
  <dgm:catLst>
    <dgm:cat type="list" pri="13000"/>
    <dgm:cat type="picture" pri="26000"/>
    <dgm:cat type="pictureconvert" pri="26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4">
  <dgm:title val=""/>
  <dgm:desc val=""/>
  <dgm:catLst>
    <dgm:cat type="list" pri="13000"/>
    <dgm:cat type="picture" pri="26000"/>
    <dgm:cat type="pictureconvert" pri="26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8/layout/PictureStrips">
  <dgm:title val=""/>
  <dgm:desc val=""/>
  <dgm:catLst>
    <dgm:cat type="list" pri="12500"/>
    <dgm:cat type="picture" pri="13000"/>
    <dgm:cat type="pictureconvert" pri="13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40" srcId="0" destId="10" srcOrd="0" destOrd="0"/>
        <dgm:cxn modelId="5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  <dgm:cxn modelId="70" srcId="0" destId="40" srcOrd="2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snake">
          <dgm:param type="off" val="ctr"/>
        </dgm:alg>
      </dgm:if>
      <dgm:else name="Name3">
        <dgm:alg type="snake">
          <dgm:param type="off" val="ctr"/>
          <dgm:param type="grDir" val="tR"/>
        </dgm:alg>
      </dgm:else>
    </dgm:choose>
    <dgm:shape xmlns:r="http://schemas.openxmlformats.org/officeDocument/2006/relationships" r:blip="">
      <dgm:adjLst/>
    </dgm:shape>
    <dgm:constrLst>
      <dgm:constr type="primFontSz" for="des" ptType="node" op="equ" val="65"/>
      <dgm:constr type="w" for="ch" forName="composite" refType="w"/>
      <dgm:constr type="h" for="ch" forName="composite" refType="h"/>
      <dgm:constr type="sp" refType="h" refFor="ch" refForName="composite" op="equ" fact="0.1"/>
      <dgm:constr type="h" for="ch" forName="sibTrans" refType="h" refFor="ch" refForName="composite" op="equ" fact="0.1"/>
      <dgm:constr type="w" for="ch" forName="sibTrans" refType="h" refFor="ch" refForName="sibTrans" op="equ"/>
    </dgm:constrLst>
    <dgm:forEach name="nodesForEach" axis="ch" ptType="node">
      <dgm:layoutNode name="composite">
        <dgm:alg type="composite">
          <dgm:param type="ar" val="3"/>
        </dgm:alg>
        <dgm:shape xmlns:r="http://schemas.openxmlformats.org/officeDocument/2006/relationships" r:blip="">
          <dgm:adjLst/>
        </dgm:shape>
        <dgm:choose name="Name4">
          <dgm:if name="Name5" func="var" arg="dir" op="equ" val="norm">
            <dgm:constrLst>
              <dgm:constr type="l" for="ch" forName="rect1" refType="w" fact="0.04"/>
              <dgm:constr type="t" for="ch" forName="rect1" refType="h" fact="0.13"/>
              <dgm:constr type="w" for="ch" forName="rect1" refType="w" fact="0.96"/>
              <dgm:constr type="h" for="ch" forName="rect1" refType="h" fact="0.9"/>
              <dgm:constr type="l" for="ch" forName="rect2" refType="w" fact="0"/>
              <dgm:constr type="t" for="ch" forName="rect2" refType="h" fact="0"/>
              <dgm:constr type="w" for="ch" forName="rect2" refType="w" fact="0.21"/>
              <dgm:constr type="h" for="ch" forName="rect2" refType="w" fact="0.315"/>
            </dgm:constrLst>
          </dgm:if>
          <dgm:else name="Name6">
            <dgm:constrLst>
              <dgm:constr type="l" for="ch" forName="rect1" refType="w" fact="0"/>
              <dgm:constr type="t" for="ch" forName="rect1" refType="h" fact="0.13"/>
              <dgm:constr type="w" for="ch" forName="rect1" refType="w" fact="0.96"/>
              <dgm:constr type="h" for="ch" forName="rect1" refType="h" fact="0.9"/>
              <dgm:constr type="l" for="ch" forName="rect2" refType="w" fact="0.79"/>
              <dgm:constr type="t" for="ch" forName="rect2" refType="h" fact="0"/>
              <dgm:constr type="w" for="ch" forName="rect2" refType="w" fact="0.21"/>
              <dgm:constr type="h" for="ch" forName="rect2" refType="w" fact="0.315"/>
            </dgm:constrLst>
          </dgm:else>
        </dgm:choose>
        <dgm:layoutNode name="rect1" styleLbl="trAlignAcc1">
          <dgm:varLst>
            <dgm:bulletEnabled val="1"/>
          </dgm:varLst>
          <dgm:alg type="tx">
            <dgm:param type="parTxLTRAlign" val="l"/>
          </dgm:alg>
          <dgm:shape xmlns:r="http://schemas.openxmlformats.org/officeDocument/2006/relationships" type="rect" r:blip="">
            <dgm:adjLst/>
          </dgm:shape>
          <dgm:presOf axis="desOrSelf" ptType="node"/>
          <dgm:choose name="Name7">
            <dgm:if name="Name8" func="var" arg="dir" op="equ" val="norm">
              <dgm:constrLst>
                <dgm:constr type="lMarg" refType="w" fact="0.6"/>
                <dgm:constr type="rMarg" refType="primFontSz" fact="0.3"/>
                <dgm:constr type="tMarg" refType="primFontSz" fact="0.3"/>
                <dgm:constr type="bMarg" refType="primFontSz" fact="0.3"/>
              </dgm:constrLst>
            </dgm:if>
            <dgm:else name="Name9">
              <dgm:constrLst>
                <dgm:constr type="lMarg" refType="primFontSz" fact="0.3"/>
                <dgm:constr type="rMarg" refType="w" fact="0.6"/>
                <dgm:constr type="tMarg" refType="primFontSz" fact="0.3"/>
                <dgm:constr type="bMarg" refType="primFontSz" fact="0.3"/>
              </dgm:constrLst>
            </dgm:else>
          </dgm:choose>
          <dgm:ruleLst>
            <dgm:rule type="primFontSz" val="5" fact="NaN" max="NaN"/>
          </dgm:ruleLst>
        </dgm:layoutNode>
        <dgm:layoutNode name="rect2" styleLbl="fgImgPlace1">
          <dgm:alg type="sp"/>
          <dgm:shape xmlns:r="http://schemas.openxmlformats.org/officeDocument/2006/relationships" type="rect" r:blip="" blipPhldr="1">
            <dgm:adjLst/>
          </dgm:shape>
          <dgm:presOf/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3" name="Google Shape;163;p10"/>
          <p:cNvGrpSpPr/>
          <p:nvPr/>
        </p:nvGrpSpPr>
        <p:grpSpPr>
          <a:xfrm rot="10800000">
            <a:off x="-8" y="-2"/>
            <a:ext cx="2202830" cy="670795"/>
            <a:chOff x="5575242" y="4472723"/>
            <a:chExt cx="2202830" cy="670795"/>
          </a:xfrm>
        </p:grpSpPr>
        <p:sp>
          <p:nvSpPr>
            <p:cNvPr id="164" name="Google Shape;164;p10"/>
            <p:cNvSpPr/>
            <p:nvPr/>
          </p:nvSpPr>
          <p:spPr>
            <a:xfrm rot="10800000">
              <a:off x="5575242" y="4948334"/>
              <a:ext cx="394200" cy="131400"/>
            </a:xfrm>
            <a:prstGeom prst="triangle">
              <a:avLst>
                <a:gd name="adj" fmla="val 32425"/>
              </a:avLst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65" name="Google Shape;165;p10"/>
            <p:cNvGrpSpPr/>
            <p:nvPr/>
          </p:nvGrpSpPr>
          <p:grpSpPr>
            <a:xfrm flipH="1">
              <a:off x="5734850" y="4472723"/>
              <a:ext cx="2040837" cy="670795"/>
              <a:chOff x="1297954" y="330075"/>
              <a:chExt cx="5169293" cy="1699506"/>
            </a:xfrm>
          </p:grpSpPr>
          <p:sp>
            <p:nvSpPr>
              <p:cNvPr id="166" name="Google Shape;166;p10"/>
              <p:cNvSpPr/>
              <p:nvPr/>
            </p:nvSpPr>
            <p:spPr>
              <a:xfrm>
                <a:off x="1297954" y="330081"/>
                <a:ext cx="3476700" cy="1699500"/>
              </a:xfrm>
              <a:prstGeom prst="rect">
                <a:avLst/>
              </a:pr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7" name="Google Shape;167;p10"/>
              <p:cNvSpPr/>
              <p:nvPr/>
            </p:nvSpPr>
            <p:spPr>
              <a:xfrm>
                <a:off x="4767747" y="330075"/>
                <a:ext cx="1699500" cy="1699500"/>
              </a:xfrm>
              <a:prstGeom prst="rtTriangle">
                <a:avLst/>
              </a:pr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68" name="Google Shape;168;p10"/>
            <p:cNvGrpSpPr/>
            <p:nvPr/>
          </p:nvGrpSpPr>
          <p:grpSpPr>
            <a:xfrm flipH="1">
              <a:off x="5578209" y="4646738"/>
              <a:ext cx="2199863" cy="304563"/>
              <a:chOff x="-5827153" y="330075"/>
              <a:chExt cx="12276019" cy="1699569"/>
            </a:xfrm>
          </p:grpSpPr>
          <p:sp>
            <p:nvSpPr>
              <p:cNvPr id="169" name="Google Shape;169;p10"/>
              <p:cNvSpPr/>
              <p:nvPr/>
            </p:nvSpPr>
            <p:spPr>
              <a:xfrm>
                <a:off x="-5827153" y="330144"/>
                <a:ext cx="10612200" cy="1699500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0" name="Google Shape;170;p10"/>
              <p:cNvSpPr/>
              <p:nvPr/>
            </p:nvSpPr>
            <p:spPr>
              <a:xfrm>
                <a:off x="4749366" y="330075"/>
                <a:ext cx="1699500" cy="1699500"/>
              </a:xfrm>
              <a:prstGeom prst="rtTriangle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71" name="Google Shape;171;p10"/>
          <p:cNvGrpSpPr/>
          <p:nvPr/>
        </p:nvGrpSpPr>
        <p:grpSpPr>
          <a:xfrm>
            <a:off x="6946842" y="4472723"/>
            <a:ext cx="2202830" cy="670795"/>
            <a:chOff x="5575242" y="4472723"/>
            <a:chExt cx="2202830" cy="670795"/>
          </a:xfrm>
        </p:grpSpPr>
        <p:sp>
          <p:nvSpPr>
            <p:cNvPr id="172" name="Google Shape;172;p10"/>
            <p:cNvSpPr/>
            <p:nvPr/>
          </p:nvSpPr>
          <p:spPr>
            <a:xfrm rot="10800000">
              <a:off x="5575242" y="4948334"/>
              <a:ext cx="394200" cy="131400"/>
            </a:xfrm>
            <a:prstGeom prst="triangle">
              <a:avLst>
                <a:gd name="adj" fmla="val 32425"/>
              </a:avLst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73" name="Google Shape;173;p10"/>
            <p:cNvGrpSpPr/>
            <p:nvPr/>
          </p:nvGrpSpPr>
          <p:grpSpPr>
            <a:xfrm flipH="1">
              <a:off x="5734850" y="4472723"/>
              <a:ext cx="2040837" cy="670795"/>
              <a:chOff x="1297954" y="330075"/>
              <a:chExt cx="5169293" cy="1699506"/>
            </a:xfrm>
          </p:grpSpPr>
          <p:sp>
            <p:nvSpPr>
              <p:cNvPr id="174" name="Google Shape;174;p10"/>
              <p:cNvSpPr/>
              <p:nvPr/>
            </p:nvSpPr>
            <p:spPr>
              <a:xfrm>
                <a:off x="1297954" y="330081"/>
                <a:ext cx="3476700" cy="1699500"/>
              </a:xfrm>
              <a:prstGeom prst="rect">
                <a:avLst/>
              </a:pr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5" name="Google Shape;175;p10"/>
              <p:cNvSpPr/>
              <p:nvPr/>
            </p:nvSpPr>
            <p:spPr>
              <a:xfrm>
                <a:off x="4767747" y="330075"/>
                <a:ext cx="1699500" cy="1699500"/>
              </a:xfrm>
              <a:prstGeom prst="rtTriangle">
                <a:avLst/>
              </a:pr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76" name="Google Shape;176;p10"/>
            <p:cNvGrpSpPr/>
            <p:nvPr/>
          </p:nvGrpSpPr>
          <p:grpSpPr>
            <a:xfrm flipH="1">
              <a:off x="5578209" y="4646738"/>
              <a:ext cx="2199863" cy="304563"/>
              <a:chOff x="-5827153" y="330075"/>
              <a:chExt cx="12276019" cy="1699569"/>
            </a:xfrm>
          </p:grpSpPr>
          <p:sp>
            <p:nvSpPr>
              <p:cNvPr id="177" name="Google Shape;177;p10"/>
              <p:cNvSpPr/>
              <p:nvPr/>
            </p:nvSpPr>
            <p:spPr>
              <a:xfrm>
                <a:off x="-5827153" y="330144"/>
                <a:ext cx="10612200" cy="1699500"/>
              </a:xfrm>
              <a:prstGeom prst="rect">
                <a:avLst/>
              </a:pr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8" name="Google Shape;178;p10"/>
              <p:cNvSpPr/>
              <p:nvPr/>
            </p:nvSpPr>
            <p:spPr>
              <a:xfrm>
                <a:off x="4749366" y="330075"/>
                <a:ext cx="1699500" cy="1699500"/>
              </a:xfrm>
              <a:prstGeom prst="rtTriangle">
                <a:avLst/>
              </a:pr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179" name="Google Shape;179;p10"/>
          <p:cNvSpPr txBox="1">
            <a:spLocks noGrp="1"/>
          </p:cNvSpPr>
          <p:nvPr>
            <p:ph type="sldNum" idx="12"/>
          </p:nvPr>
        </p:nvSpPr>
        <p:spPr>
          <a:xfrm>
            <a:off x="7618000" y="4636500"/>
            <a:ext cx="1487400" cy="31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814275" y="392575"/>
            <a:ext cx="5258400" cy="76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Roboto Condensed"/>
              <a:buNone/>
              <a:defRPr sz="2000" b="1">
                <a:solidFill>
                  <a:schemeClr val="lt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Roboto Condensed"/>
              <a:buNone/>
              <a:defRPr sz="2000" b="1">
                <a:solidFill>
                  <a:schemeClr val="lt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Roboto Condensed"/>
              <a:buNone/>
              <a:defRPr sz="2000" b="1">
                <a:solidFill>
                  <a:schemeClr val="lt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Roboto Condensed"/>
              <a:buNone/>
              <a:defRPr sz="2000" b="1">
                <a:solidFill>
                  <a:schemeClr val="lt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Roboto Condensed"/>
              <a:buNone/>
              <a:defRPr sz="2000" b="1">
                <a:solidFill>
                  <a:schemeClr val="lt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Roboto Condensed"/>
              <a:buNone/>
              <a:defRPr sz="2000" b="1">
                <a:solidFill>
                  <a:schemeClr val="lt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Roboto Condensed"/>
              <a:buNone/>
              <a:defRPr sz="2000" b="1">
                <a:solidFill>
                  <a:schemeClr val="lt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Roboto Condensed"/>
              <a:buNone/>
              <a:defRPr sz="2000" b="1">
                <a:solidFill>
                  <a:schemeClr val="lt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Roboto Condensed"/>
              <a:buNone/>
              <a:defRPr sz="2000" b="1">
                <a:solidFill>
                  <a:schemeClr val="lt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814275" y="1327350"/>
            <a:ext cx="6132600" cy="314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81000">
              <a:spcBef>
                <a:spcPts val="600"/>
              </a:spcBef>
              <a:spcAft>
                <a:spcPts val="0"/>
              </a:spcAft>
              <a:buClr>
                <a:schemeClr val="accent4"/>
              </a:buClr>
              <a:buSzPts val="2400"/>
              <a:buFont typeface="Roboto Condensed Light"/>
              <a:buChar char="▰"/>
              <a:defRPr sz="2400">
                <a:solidFill>
                  <a:schemeClr val="dk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1pPr>
            <a:lvl2pPr marL="914400" lvl="1" indent="-381000">
              <a:spcBef>
                <a:spcPts val="1000"/>
              </a:spcBef>
              <a:spcAft>
                <a:spcPts val="0"/>
              </a:spcAft>
              <a:buClr>
                <a:schemeClr val="accent4"/>
              </a:buClr>
              <a:buSzPts val="2400"/>
              <a:buFont typeface="Roboto Condensed Light"/>
              <a:buChar char="▻"/>
              <a:defRPr sz="2400">
                <a:solidFill>
                  <a:schemeClr val="dk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2pPr>
            <a:lvl3pPr marL="1371600" lvl="2" indent="-381000">
              <a:spcBef>
                <a:spcPts val="1000"/>
              </a:spcBef>
              <a:spcAft>
                <a:spcPts val="0"/>
              </a:spcAft>
              <a:buClr>
                <a:schemeClr val="accent4"/>
              </a:buClr>
              <a:buSzPts val="2400"/>
              <a:buFont typeface="Roboto Condensed Light"/>
              <a:buChar char="▻"/>
              <a:defRPr sz="2400">
                <a:solidFill>
                  <a:schemeClr val="dk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3pPr>
            <a:lvl4pPr marL="1828800" lvl="3" indent="-381000">
              <a:spcBef>
                <a:spcPts val="1000"/>
              </a:spcBef>
              <a:spcAft>
                <a:spcPts val="0"/>
              </a:spcAft>
              <a:buClr>
                <a:schemeClr val="accent4"/>
              </a:buClr>
              <a:buSzPts val="2400"/>
              <a:buFont typeface="Roboto Condensed Light"/>
              <a:buChar char="▻"/>
              <a:defRPr sz="2400">
                <a:solidFill>
                  <a:schemeClr val="dk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4pPr>
            <a:lvl5pPr marL="2286000" lvl="4" indent="-381000">
              <a:spcBef>
                <a:spcPts val="1000"/>
              </a:spcBef>
              <a:spcAft>
                <a:spcPts val="0"/>
              </a:spcAft>
              <a:buClr>
                <a:schemeClr val="accent4"/>
              </a:buClr>
              <a:buSzPts val="2400"/>
              <a:buFont typeface="Roboto Condensed Light"/>
              <a:buChar char="▻"/>
              <a:defRPr sz="2400">
                <a:solidFill>
                  <a:schemeClr val="dk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5pPr>
            <a:lvl6pPr marL="2743200" lvl="5" indent="-381000">
              <a:spcBef>
                <a:spcPts val="1000"/>
              </a:spcBef>
              <a:spcAft>
                <a:spcPts val="0"/>
              </a:spcAft>
              <a:buClr>
                <a:schemeClr val="accent4"/>
              </a:buClr>
              <a:buSzPts val="2400"/>
              <a:buFont typeface="Roboto Condensed Light"/>
              <a:buChar char="▻"/>
              <a:defRPr sz="2400">
                <a:solidFill>
                  <a:schemeClr val="dk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6pPr>
            <a:lvl7pPr marL="3200400" lvl="6" indent="-381000">
              <a:spcBef>
                <a:spcPts val="1000"/>
              </a:spcBef>
              <a:spcAft>
                <a:spcPts val="0"/>
              </a:spcAft>
              <a:buClr>
                <a:schemeClr val="accent4"/>
              </a:buClr>
              <a:buSzPts val="2400"/>
              <a:buFont typeface="Roboto Condensed Light"/>
              <a:buChar char="▻"/>
              <a:defRPr sz="2400">
                <a:solidFill>
                  <a:schemeClr val="dk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7pPr>
            <a:lvl8pPr marL="3657600" lvl="7" indent="-381000">
              <a:spcBef>
                <a:spcPts val="1000"/>
              </a:spcBef>
              <a:spcAft>
                <a:spcPts val="0"/>
              </a:spcAft>
              <a:buClr>
                <a:schemeClr val="accent4"/>
              </a:buClr>
              <a:buSzPts val="2400"/>
              <a:buFont typeface="Roboto Condensed Light"/>
              <a:buChar char="▻"/>
              <a:defRPr sz="2400">
                <a:solidFill>
                  <a:schemeClr val="dk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8pPr>
            <a:lvl9pPr marL="4114800" lvl="8" indent="-381000">
              <a:spcBef>
                <a:spcPts val="1000"/>
              </a:spcBef>
              <a:spcAft>
                <a:spcPts val="1000"/>
              </a:spcAft>
              <a:buClr>
                <a:schemeClr val="accent4"/>
              </a:buClr>
              <a:buSzPts val="2400"/>
              <a:buFont typeface="Roboto Condensed Light"/>
              <a:buChar char="▻"/>
              <a:defRPr sz="2400">
                <a:solidFill>
                  <a:schemeClr val="dk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7618000" y="4636500"/>
            <a:ext cx="1487400" cy="3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1200" b="1">
                <a:solidFill>
                  <a:schemeClr val="lt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1pPr>
            <a:lvl2pPr lvl="1" algn="r">
              <a:buNone/>
              <a:defRPr sz="1200" b="1">
                <a:solidFill>
                  <a:schemeClr val="lt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2pPr>
            <a:lvl3pPr lvl="2" algn="r">
              <a:buNone/>
              <a:defRPr sz="1200" b="1">
                <a:solidFill>
                  <a:schemeClr val="lt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3pPr>
            <a:lvl4pPr lvl="3" algn="r">
              <a:buNone/>
              <a:defRPr sz="1200" b="1">
                <a:solidFill>
                  <a:schemeClr val="lt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4pPr>
            <a:lvl5pPr lvl="4" algn="r">
              <a:buNone/>
              <a:defRPr sz="1200" b="1">
                <a:solidFill>
                  <a:schemeClr val="lt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5pPr>
            <a:lvl6pPr lvl="5" algn="r">
              <a:buNone/>
              <a:defRPr sz="1200" b="1">
                <a:solidFill>
                  <a:schemeClr val="lt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6pPr>
            <a:lvl7pPr lvl="6" algn="r">
              <a:buNone/>
              <a:defRPr sz="1200" b="1">
                <a:solidFill>
                  <a:schemeClr val="lt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7pPr>
            <a:lvl8pPr lvl="7" algn="r">
              <a:buNone/>
              <a:defRPr sz="1200" b="1">
                <a:solidFill>
                  <a:schemeClr val="lt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8pPr>
            <a:lvl9pPr lvl="8" algn="r">
              <a:buNone/>
              <a:defRPr sz="1200" b="1">
                <a:solidFill>
                  <a:schemeClr val="lt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6" r:id="rId1"/>
  </p:sldLayoutIdLst>
  <p:transition>
    <p:fade thruBlk="1"/>
  </p:transition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7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4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3" Type="http://schemas.openxmlformats.org/officeDocument/2006/relationships/image" Target="../media/image15.png"/><Relationship Id="rId7" Type="http://schemas.openxmlformats.org/officeDocument/2006/relationships/image" Target="../media/image17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6" Type="http://schemas.microsoft.com/office/2007/relationships/hdphoto" Target="../media/hdphoto2.wdp"/><Relationship Id="rId5" Type="http://schemas.openxmlformats.org/officeDocument/2006/relationships/image" Target="../media/image16.png"/><Relationship Id="rId4" Type="http://schemas.microsoft.com/office/2007/relationships/hdphoto" Target="../media/hdphoto1.wdp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4E8E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2286000" y="71413"/>
            <a:ext cx="637060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800" dirty="0"/>
              <a:t>Виды государственной поддержки субъектов МСП </a:t>
            </a:r>
            <a:br>
              <a:rPr lang="ru-RU" sz="1800" dirty="0"/>
            </a:br>
            <a:r>
              <a:rPr lang="ru-RU" sz="1800" dirty="0"/>
              <a:t>в Республике Беларусь</a:t>
            </a:r>
          </a:p>
        </p:txBody>
      </p:sp>
      <p:graphicFrame>
        <p:nvGraphicFramePr>
          <p:cNvPr id="7" name="Объект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136599906"/>
              </p:ext>
            </p:extLst>
          </p:nvPr>
        </p:nvGraphicFramePr>
        <p:xfrm>
          <a:off x="628650" y="821668"/>
          <a:ext cx="7886700" cy="421943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8" name="Рисунок 7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" y="-13603"/>
            <a:ext cx="685799" cy="6826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439234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4E8E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-13603"/>
            <a:ext cx="685799" cy="682609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2221307" y="45758"/>
            <a:ext cx="677173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800" dirty="0"/>
              <a:t>Критерии предоставления государственной финансовой поддержки</a:t>
            </a:r>
          </a:p>
        </p:txBody>
      </p:sp>
      <p:graphicFrame>
        <p:nvGraphicFramePr>
          <p:cNvPr id="6" name="Объект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056984605"/>
              </p:ext>
            </p:extLst>
          </p:nvPr>
        </p:nvGraphicFramePr>
        <p:xfrm>
          <a:off x="200565" y="731089"/>
          <a:ext cx="8520742" cy="431001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39125797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4E8E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-13603"/>
            <a:ext cx="685799" cy="682609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2260121" y="154577"/>
            <a:ext cx="654529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800" dirty="0"/>
              <a:t>Финансовая поддержка государства предоставляется для:</a:t>
            </a:r>
          </a:p>
        </p:txBody>
      </p:sp>
      <p:graphicFrame>
        <p:nvGraphicFramePr>
          <p:cNvPr id="6" name="Схема 5"/>
          <p:cNvGraphicFramePr/>
          <p:nvPr>
            <p:extLst>
              <p:ext uri="{D42A27DB-BD31-4B8C-83A1-F6EECF244321}">
                <p14:modId xmlns:p14="http://schemas.microsoft.com/office/powerpoint/2010/main" val="2246045604"/>
              </p:ext>
            </p:extLst>
          </p:nvPr>
        </p:nvGraphicFramePr>
        <p:xfrm>
          <a:off x="195943" y="534798"/>
          <a:ext cx="8851584" cy="460870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26685435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4E8E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-13603"/>
            <a:ext cx="685799" cy="682609"/>
          </a:xfrm>
          <a:prstGeom prst="rect">
            <a:avLst/>
          </a:prstGeom>
        </p:spPr>
      </p:pic>
      <p:sp>
        <p:nvSpPr>
          <p:cNvPr id="6" name="Скругленный прямоугольник 16"/>
          <p:cNvSpPr/>
          <p:nvPr/>
        </p:nvSpPr>
        <p:spPr>
          <a:xfrm>
            <a:off x="563355" y="1078053"/>
            <a:ext cx="2101531" cy="1350150"/>
          </a:xfrm>
          <a:prstGeom prst="roundRect">
            <a:avLst/>
          </a:prstGeom>
          <a:solidFill>
            <a:srgbClr val="607E96"/>
          </a:solidFill>
          <a:ln w="25400" cap="flat" cmpd="sng" algn="ctr">
            <a:solidFill>
              <a:schemeClr val="tx1">
                <a:lumMod val="75000"/>
                <a:lumOff val="25000"/>
              </a:schemeClr>
            </a:solidFill>
            <a:prstDash val="soli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rtlCol="0" anchor="t"/>
          <a:lstStyle/>
          <a:p>
            <a:pPr algn="ctr">
              <a:lnSpc>
                <a:spcPts val="1275"/>
              </a:lnSpc>
              <a:defRPr/>
            </a:pPr>
            <a:endParaRPr lang="ru-RU" sz="2400" b="1" dirty="0">
              <a:solidFill>
                <a:sysClr val="window" lastClr="FFFFFF"/>
              </a:solidFill>
              <a:latin typeface="Calibri"/>
            </a:endParaRPr>
          </a:p>
          <a:p>
            <a:pPr algn="ctr">
              <a:lnSpc>
                <a:spcPts val="1275"/>
              </a:lnSpc>
              <a:defRPr/>
            </a:pPr>
            <a:r>
              <a:rPr lang="ru-RU" sz="2100" b="1" dirty="0">
                <a:solidFill>
                  <a:sysClr val="window" lastClr="FFFFFF"/>
                </a:solidFill>
                <a:latin typeface="Calibri"/>
              </a:rPr>
              <a:t>ЗАЙМЫ</a:t>
            </a:r>
          </a:p>
          <a:p>
            <a:pPr algn="ctr">
              <a:lnSpc>
                <a:spcPts val="1275"/>
              </a:lnSpc>
              <a:defRPr/>
            </a:pPr>
            <a:r>
              <a:rPr lang="ru-RU" sz="1100" dirty="0">
                <a:solidFill>
                  <a:sysClr val="window" lastClr="FFFFFF"/>
                </a:solidFill>
                <a:cs typeface="Arial" pitchFamily="34" charset="0"/>
              </a:rPr>
              <a:t>(предоставление финансовых средств </a:t>
            </a:r>
            <a:br>
              <a:rPr lang="ru-RU" sz="1100" dirty="0">
                <a:solidFill>
                  <a:sysClr val="window" lastClr="FFFFFF"/>
                </a:solidFill>
                <a:cs typeface="Arial" pitchFamily="34" charset="0"/>
              </a:rPr>
            </a:br>
            <a:r>
              <a:rPr lang="ru-RU" sz="1100" dirty="0">
                <a:solidFill>
                  <a:sysClr val="window" lastClr="FFFFFF"/>
                </a:solidFill>
                <a:cs typeface="Arial" pitchFamily="34" charset="0"/>
              </a:rPr>
              <a:t>на возвратной возмездной основе)</a:t>
            </a:r>
          </a:p>
        </p:txBody>
      </p:sp>
      <p:sp>
        <p:nvSpPr>
          <p:cNvPr id="7" name="Скругленный прямоугольник 17"/>
          <p:cNvSpPr/>
          <p:nvPr/>
        </p:nvSpPr>
        <p:spPr>
          <a:xfrm>
            <a:off x="3637057" y="1091842"/>
            <a:ext cx="1999916" cy="1353588"/>
          </a:xfrm>
          <a:prstGeom prst="roundRect">
            <a:avLst/>
          </a:prstGeom>
          <a:solidFill>
            <a:srgbClr val="607E96"/>
          </a:solidFill>
          <a:ln w="25400" cap="flat" cmpd="sng" algn="ctr">
            <a:solidFill>
              <a:schemeClr val="tx1">
                <a:lumMod val="75000"/>
                <a:lumOff val="25000"/>
              </a:schemeClr>
            </a:solidFill>
            <a:prstDash val="solid"/>
          </a:ln>
          <a:effectLst/>
        </p:spPr>
        <p:txBody>
          <a:bodyPr rtlCol="0" anchor="t"/>
          <a:lstStyle/>
          <a:p>
            <a:pPr algn="ctr">
              <a:defRPr/>
            </a:pPr>
            <a:endParaRPr lang="ru-RU" sz="675" b="1" dirty="0">
              <a:solidFill>
                <a:sysClr val="window" lastClr="FFFFFF"/>
              </a:solidFill>
              <a:latin typeface="Calibri"/>
            </a:endParaRPr>
          </a:p>
          <a:p>
            <a:pPr algn="ctr">
              <a:defRPr/>
            </a:pPr>
            <a:r>
              <a:rPr lang="ru-RU" sz="2100" b="1" dirty="0">
                <a:solidFill>
                  <a:sysClr val="window" lastClr="FFFFFF"/>
                </a:solidFill>
                <a:latin typeface="Calibri"/>
              </a:rPr>
              <a:t>ЛИЗИНГ</a:t>
            </a:r>
          </a:p>
          <a:p>
            <a:pPr algn="ctr">
              <a:defRPr/>
            </a:pPr>
            <a:r>
              <a:rPr lang="ru-RU" sz="1100" dirty="0">
                <a:solidFill>
                  <a:sysClr val="window" lastClr="FFFFFF"/>
                </a:solidFill>
                <a:cs typeface="Arial" pitchFamily="34" charset="0"/>
              </a:rPr>
              <a:t>(предоставление имущества на условиях финансовой аренды)</a:t>
            </a:r>
          </a:p>
        </p:txBody>
      </p:sp>
      <p:sp>
        <p:nvSpPr>
          <p:cNvPr id="8" name="Скругленный прямоугольник 18"/>
          <p:cNvSpPr/>
          <p:nvPr/>
        </p:nvSpPr>
        <p:spPr>
          <a:xfrm>
            <a:off x="6479741" y="1063061"/>
            <a:ext cx="2153409" cy="1367751"/>
          </a:xfrm>
          <a:prstGeom prst="roundRect">
            <a:avLst/>
          </a:prstGeom>
          <a:solidFill>
            <a:srgbClr val="607E96"/>
          </a:solidFill>
          <a:ln w="25400" cap="flat" cmpd="sng" algn="ctr">
            <a:solidFill>
              <a:schemeClr val="tx1">
                <a:lumMod val="75000"/>
                <a:lumOff val="25000"/>
              </a:schemeClr>
            </a:solidFill>
            <a:prstDash val="solid"/>
          </a:ln>
          <a:effectLst/>
        </p:spPr>
        <p:txBody>
          <a:bodyPr rtlCol="0" anchor="t"/>
          <a:lstStyle/>
          <a:p>
            <a:pPr algn="ctr">
              <a:lnSpc>
                <a:spcPts val="1275"/>
              </a:lnSpc>
              <a:defRPr/>
            </a:pPr>
            <a:endParaRPr lang="ru-RU" sz="1350" b="1" dirty="0">
              <a:solidFill>
                <a:sysClr val="window" lastClr="FFFFFF"/>
              </a:solidFill>
              <a:latin typeface="Calibri"/>
            </a:endParaRPr>
          </a:p>
          <a:p>
            <a:pPr algn="ctr">
              <a:lnSpc>
                <a:spcPts val="1275"/>
              </a:lnSpc>
              <a:defRPr/>
            </a:pPr>
            <a:r>
              <a:rPr lang="ru-RU" sz="2100" b="1" dirty="0">
                <a:solidFill>
                  <a:sysClr val="window" lastClr="FFFFFF"/>
                </a:solidFill>
                <a:latin typeface="Calibri"/>
              </a:rPr>
              <a:t>ГАРАНТИИ</a:t>
            </a:r>
          </a:p>
          <a:p>
            <a:pPr algn="ctr">
              <a:lnSpc>
                <a:spcPts val="1275"/>
              </a:lnSpc>
              <a:defRPr/>
            </a:pPr>
            <a:r>
              <a:rPr lang="ru-RU" sz="1000" dirty="0">
                <a:solidFill>
                  <a:sysClr val="window" lastClr="FFFFFF"/>
                </a:solidFill>
                <a:cs typeface="Arial" pitchFamily="34" charset="0"/>
              </a:rPr>
              <a:t>(предоставление гарантий </a:t>
            </a:r>
            <a:br>
              <a:rPr lang="ru-RU" sz="1000" dirty="0">
                <a:solidFill>
                  <a:sysClr val="window" lastClr="FFFFFF"/>
                </a:solidFill>
                <a:cs typeface="Arial" pitchFamily="34" charset="0"/>
              </a:rPr>
            </a:br>
            <a:r>
              <a:rPr lang="ru-RU" sz="1000" dirty="0">
                <a:solidFill>
                  <a:sysClr val="window" lastClr="FFFFFF"/>
                </a:solidFill>
                <a:cs typeface="Arial" pitchFamily="34" charset="0"/>
              </a:rPr>
              <a:t>по льготным кредитам, выдаваемым банками Республики Беларусь за счет средств местных бюджетов</a:t>
            </a:r>
          </a:p>
        </p:txBody>
      </p:sp>
      <p:pic>
        <p:nvPicPr>
          <p:cNvPr id="9" name="Рисунок 6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5300"/>
                    </a14:imgEffect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435" y="1147067"/>
            <a:ext cx="354806" cy="3357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Рисунок 7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colorTemperature colorTemp="5900"/>
                    </a14:imgEffect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23044" y="1200564"/>
            <a:ext cx="347663" cy="347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Рисунок 8"/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aturation sat="3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8010" y="1147067"/>
            <a:ext cx="347663" cy="3570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AutoShape 3"/>
          <p:cNvSpPr>
            <a:spLocks noChangeArrowheads="1"/>
          </p:cNvSpPr>
          <p:nvPr/>
        </p:nvSpPr>
        <p:spPr bwMode="gray">
          <a:xfrm rot="5400000">
            <a:off x="1437782" y="2413573"/>
            <a:ext cx="371210" cy="400470"/>
          </a:xfrm>
          <a:prstGeom prst="chevron">
            <a:avLst>
              <a:gd name="adj" fmla="val 52514"/>
            </a:avLst>
          </a:prstGeom>
          <a:solidFill>
            <a:srgbClr val="8099AE"/>
          </a:solidFill>
          <a:ln>
            <a:noFill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z="1050"/>
          </a:p>
        </p:txBody>
      </p:sp>
      <p:sp>
        <p:nvSpPr>
          <p:cNvPr id="13" name="AutoShape 3"/>
          <p:cNvSpPr>
            <a:spLocks noChangeArrowheads="1"/>
          </p:cNvSpPr>
          <p:nvPr/>
        </p:nvSpPr>
        <p:spPr bwMode="gray">
          <a:xfrm rot="5400000">
            <a:off x="4451410" y="2420081"/>
            <a:ext cx="371210" cy="400470"/>
          </a:xfrm>
          <a:prstGeom prst="chevron">
            <a:avLst>
              <a:gd name="adj" fmla="val 52514"/>
            </a:avLst>
          </a:prstGeom>
          <a:solidFill>
            <a:srgbClr val="8099AE"/>
          </a:solidFill>
          <a:ln>
            <a:noFill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z="1050"/>
          </a:p>
        </p:txBody>
      </p:sp>
      <p:sp>
        <p:nvSpPr>
          <p:cNvPr id="14" name="AutoShape 3"/>
          <p:cNvSpPr>
            <a:spLocks noChangeArrowheads="1"/>
          </p:cNvSpPr>
          <p:nvPr/>
        </p:nvSpPr>
        <p:spPr bwMode="gray">
          <a:xfrm rot="5400000">
            <a:off x="7370841" y="2437475"/>
            <a:ext cx="371210" cy="400470"/>
          </a:xfrm>
          <a:prstGeom prst="chevron">
            <a:avLst>
              <a:gd name="adj" fmla="val 52514"/>
            </a:avLst>
          </a:prstGeom>
          <a:solidFill>
            <a:srgbClr val="8099AE"/>
          </a:solidFill>
          <a:ln>
            <a:noFill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z="1050"/>
          </a:p>
        </p:txBody>
      </p:sp>
      <p:sp>
        <p:nvSpPr>
          <p:cNvPr id="15" name="Скругленный прямоугольник 29"/>
          <p:cNvSpPr/>
          <p:nvPr/>
        </p:nvSpPr>
        <p:spPr>
          <a:xfrm>
            <a:off x="452253" y="2836747"/>
            <a:ext cx="2416783" cy="1962318"/>
          </a:xfrm>
          <a:prstGeom prst="roundRect">
            <a:avLst/>
          </a:prstGeom>
          <a:solidFill>
            <a:schemeClr val="bg1">
              <a:lumMod val="95000"/>
            </a:schemeClr>
          </a:solidFill>
          <a:ln w="6350" cap="flat" cmpd="sng" algn="ctr">
            <a:solidFill>
              <a:schemeClr val="bg1">
                <a:lumMod val="50000"/>
              </a:schemeClr>
            </a:solidFill>
            <a:prstDash val="soli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rtlCol="0" anchor="t"/>
          <a:lstStyle/>
          <a:p>
            <a:pPr lvl="0">
              <a:buFont typeface="Arial" pitchFamily="34" charset="0"/>
              <a:buChar char="•"/>
              <a:defRPr/>
            </a:pPr>
            <a:r>
              <a:rPr lang="ru-RU" sz="1000" dirty="0">
                <a:cs typeface="Arial" pitchFamily="34" charset="0"/>
              </a:rPr>
              <a:t>Срок предоставления – до 5 лет;</a:t>
            </a:r>
          </a:p>
          <a:p>
            <a:pPr lvl="0">
              <a:defRPr/>
            </a:pPr>
            <a:endParaRPr lang="ru-RU" sz="1000" dirty="0">
              <a:cs typeface="Arial" pitchFamily="34" charset="0"/>
            </a:endParaRPr>
          </a:p>
          <a:p>
            <a:pPr>
              <a:buFont typeface="Arial" pitchFamily="34" charset="0"/>
              <a:buChar char="•"/>
              <a:defRPr/>
            </a:pPr>
            <a:r>
              <a:rPr lang="ru-RU" sz="1000" dirty="0">
                <a:cs typeface="Arial" pitchFamily="34" charset="0"/>
              </a:rPr>
              <a:t>Процентная ставка – не ниже 0,5 ставки рефинансирования НБ РБ;</a:t>
            </a:r>
          </a:p>
          <a:p>
            <a:pPr lvl="0">
              <a:defRPr/>
            </a:pPr>
            <a:endParaRPr lang="ru-RU" sz="1000" dirty="0">
              <a:cs typeface="Arial" pitchFamily="34" charset="0"/>
            </a:endParaRPr>
          </a:p>
          <a:p>
            <a:pPr lvl="0">
              <a:buFont typeface="Arial" pitchFamily="34" charset="0"/>
              <a:buChar char="•"/>
              <a:defRPr/>
            </a:pPr>
            <a:r>
              <a:rPr lang="ru-RU" sz="1000" dirty="0">
                <a:cs typeface="Arial" pitchFamily="34" charset="0"/>
              </a:rPr>
              <a:t>Обеспечение - залог имущества, гарантия, поручительство и др.</a:t>
            </a:r>
          </a:p>
        </p:txBody>
      </p:sp>
      <p:sp>
        <p:nvSpPr>
          <p:cNvPr id="16" name="Скругленный прямоугольник 30"/>
          <p:cNvSpPr/>
          <p:nvPr/>
        </p:nvSpPr>
        <p:spPr>
          <a:xfrm>
            <a:off x="3465997" y="2832921"/>
            <a:ext cx="2416783" cy="1962318"/>
          </a:xfrm>
          <a:prstGeom prst="roundRect">
            <a:avLst/>
          </a:prstGeom>
          <a:solidFill>
            <a:schemeClr val="bg1">
              <a:lumMod val="95000"/>
            </a:schemeClr>
          </a:solidFill>
          <a:ln w="6350" cap="flat" cmpd="sng" algn="ctr">
            <a:solidFill>
              <a:schemeClr val="bg1">
                <a:lumMod val="50000"/>
              </a:schemeClr>
            </a:solidFill>
            <a:prstDash val="soli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pPr lvl="0">
              <a:buFont typeface="Arial" pitchFamily="34" charset="0"/>
              <a:buChar char="•"/>
              <a:defRPr/>
            </a:pPr>
            <a:r>
              <a:rPr lang="ru-RU" sz="1000" dirty="0">
                <a:cs typeface="Arial" pitchFamily="34" charset="0"/>
              </a:rPr>
              <a:t>Стоимость объекта лизинга – </a:t>
            </a:r>
            <a:br>
              <a:rPr lang="ru-RU" sz="1000" dirty="0">
                <a:cs typeface="Arial" pitchFamily="34" charset="0"/>
              </a:rPr>
            </a:br>
            <a:r>
              <a:rPr lang="ru-RU" sz="1000" dirty="0">
                <a:cs typeface="Arial" pitchFamily="34" charset="0"/>
              </a:rPr>
              <a:t>не более 8 000 базовых величин;</a:t>
            </a:r>
          </a:p>
          <a:p>
            <a:pPr lvl="0">
              <a:defRPr/>
            </a:pPr>
            <a:endParaRPr lang="ru-RU" sz="1000" dirty="0">
              <a:cs typeface="Arial" pitchFamily="34" charset="0"/>
            </a:endParaRPr>
          </a:p>
          <a:p>
            <a:pPr lvl="0">
              <a:buFont typeface="Arial" pitchFamily="34" charset="0"/>
              <a:buChar char="•"/>
              <a:defRPr/>
            </a:pPr>
            <a:r>
              <a:rPr lang="ru-RU" sz="1000" dirty="0">
                <a:cs typeface="Arial" pitchFamily="34" charset="0"/>
              </a:rPr>
              <a:t>Срок лизинга – до 5 лет;</a:t>
            </a:r>
          </a:p>
          <a:p>
            <a:pPr lvl="0">
              <a:defRPr/>
            </a:pPr>
            <a:endParaRPr lang="ru-RU" sz="1000" dirty="0">
              <a:cs typeface="Arial" pitchFamily="34" charset="0"/>
            </a:endParaRPr>
          </a:p>
          <a:p>
            <a:pPr lvl="0">
              <a:buFont typeface="Arial" pitchFamily="34" charset="0"/>
              <a:buChar char="•"/>
              <a:defRPr/>
            </a:pPr>
            <a:r>
              <a:rPr lang="ru-RU" sz="1000" dirty="0">
                <a:cs typeface="Arial" pitchFamily="34" charset="0"/>
              </a:rPr>
              <a:t>Процентная ставка – не ниже 0,5 ставки рефинансирования НБ РБ;</a:t>
            </a:r>
          </a:p>
          <a:p>
            <a:pPr lvl="0">
              <a:defRPr/>
            </a:pPr>
            <a:endParaRPr lang="ru-RU" sz="1000" dirty="0">
              <a:cs typeface="Arial" pitchFamily="34" charset="0"/>
            </a:endParaRPr>
          </a:p>
          <a:p>
            <a:pPr lvl="0">
              <a:buFont typeface="Arial" pitchFamily="34" charset="0"/>
              <a:buChar char="•"/>
              <a:defRPr/>
            </a:pPr>
            <a:r>
              <a:rPr lang="ru-RU" sz="1000" dirty="0">
                <a:cs typeface="Arial" pitchFamily="34" charset="0"/>
              </a:rPr>
              <a:t>Обеспечение - залог имущества, гарантия, поручительство и др.</a:t>
            </a:r>
          </a:p>
        </p:txBody>
      </p:sp>
      <p:sp>
        <p:nvSpPr>
          <p:cNvPr id="17" name="Скругленный прямоугольник 31"/>
          <p:cNvSpPr/>
          <p:nvPr/>
        </p:nvSpPr>
        <p:spPr>
          <a:xfrm>
            <a:off x="6479742" y="2855026"/>
            <a:ext cx="2416783" cy="1930022"/>
          </a:xfrm>
          <a:prstGeom prst="roundRect">
            <a:avLst/>
          </a:prstGeom>
          <a:solidFill>
            <a:schemeClr val="bg1">
              <a:lumMod val="95000"/>
            </a:schemeClr>
          </a:solidFill>
          <a:ln w="6350" cap="flat" cmpd="sng" algn="ctr">
            <a:solidFill>
              <a:schemeClr val="bg1">
                <a:lumMod val="50000"/>
              </a:schemeClr>
            </a:solidFill>
            <a:prstDash val="soli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rtlCol="0" anchor="t"/>
          <a:lstStyle/>
          <a:p>
            <a:pPr lvl="0">
              <a:buFont typeface="Arial" pitchFamily="34" charset="0"/>
              <a:buChar char="•"/>
              <a:defRPr/>
            </a:pPr>
            <a:r>
              <a:rPr lang="ru-RU" sz="1000" dirty="0">
                <a:cs typeface="Arial" pitchFamily="34" charset="0"/>
              </a:rPr>
              <a:t>Размер гарантии – не более 70 % суммы льготного кредита;</a:t>
            </a:r>
          </a:p>
          <a:p>
            <a:pPr lvl="0">
              <a:defRPr/>
            </a:pPr>
            <a:endParaRPr lang="ru-RU" sz="1000" dirty="0">
              <a:cs typeface="Arial" pitchFamily="34" charset="0"/>
            </a:endParaRPr>
          </a:p>
          <a:p>
            <a:pPr lvl="0">
              <a:buFont typeface="Arial" pitchFamily="34" charset="0"/>
              <a:buChar char="•"/>
              <a:defRPr/>
            </a:pPr>
            <a:r>
              <a:rPr lang="ru-RU" sz="1000" dirty="0">
                <a:cs typeface="Arial" pitchFamily="34" charset="0"/>
              </a:rPr>
              <a:t>Доля собственных средств МСП – не менее 30 % суммы льготного кредита;</a:t>
            </a:r>
          </a:p>
          <a:p>
            <a:pPr lvl="0">
              <a:defRPr/>
            </a:pPr>
            <a:endParaRPr lang="ru-RU" sz="1000" dirty="0">
              <a:cs typeface="Arial" pitchFamily="34" charset="0"/>
            </a:endParaRPr>
          </a:p>
          <a:p>
            <a:pPr lvl="0">
              <a:buFont typeface="Arial" pitchFamily="34" charset="0"/>
              <a:buChar char="•"/>
              <a:defRPr/>
            </a:pPr>
            <a:r>
              <a:rPr lang="ru-RU" sz="1000" dirty="0">
                <a:cs typeface="Arial" pitchFamily="34" charset="0"/>
              </a:rPr>
              <a:t>Стоимость – 5 % от суммы предоставленной гарантии</a:t>
            </a:r>
          </a:p>
        </p:txBody>
      </p:sp>
      <p:cxnSp>
        <p:nvCxnSpPr>
          <p:cNvPr id="18" name="Прямая со стрелкой 17"/>
          <p:cNvCxnSpPr>
            <a:cxnSpLocks/>
          </p:cNvCxnSpPr>
          <p:nvPr/>
        </p:nvCxnSpPr>
        <p:spPr>
          <a:xfrm flipH="1">
            <a:off x="1623387" y="641691"/>
            <a:ext cx="2973416" cy="423986"/>
          </a:xfrm>
          <a:prstGeom prst="straightConnector1">
            <a:avLst/>
          </a:prstGeom>
          <a:noFill/>
          <a:ln w="38100" cap="flat" cmpd="sng" algn="ctr">
            <a:solidFill>
              <a:schemeClr val="tx1">
                <a:lumMod val="75000"/>
                <a:lumOff val="25000"/>
              </a:schemeClr>
            </a:solidFill>
            <a:prstDash val="solid"/>
            <a:tailEnd type="arrow"/>
          </a:ln>
          <a:effectLst/>
        </p:spPr>
      </p:cxnSp>
      <p:cxnSp>
        <p:nvCxnSpPr>
          <p:cNvPr id="20" name="Прямая со стрелкой 19"/>
          <p:cNvCxnSpPr>
            <a:cxnSpLocks/>
          </p:cNvCxnSpPr>
          <p:nvPr/>
        </p:nvCxnSpPr>
        <p:spPr>
          <a:xfrm>
            <a:off x="4634059" y="663052"/>
            <a:ext cx="0" cy="415001"/>
          </a:xfrm>
          <a:prstGeom prst="straightConnector1">
            <a:avLst/>
          </a:prstGeom>
          <a:noFill/>
          <a:ln w="38100" cap="flat" cmpd="sng" algn="ctr">
            <a:solidFill>
              <a:schemeClr val="tx1">
                <a:lumMod val="75000"/>
                <a:lumOff val="25000"/>
              </a:schemeClr>
            </a:solidFill>
            <a:prstDash val="solid"/>
            <a:tailEnd type="arrow"/>
          </a:ln>
          <a:effectLst/>
        </p:spPr>
      </p:cxnSp>
      <p:cxnSp>
        <p:nvCxnSpPr>
          <p:cNvPr id="21" name="Прямая со стрелкой 20"/>
          <p:cNvCxnSpPr>
            <a:cxnSpLocks/>
          </p:cNvCxnSpPr>
          <p:nvPr/>
        </p:nvCxnSpPr>
        <p:spPr>
          <a:xfrm>
            <a:off x="4634059" y="649263"/>
            <a:ext cx="2919431" cy="386221"/>
          </a:xfrm>
          <a:prstGeom prst="straightConnector1">
            <a:avLst/>
          </a:prstGeom>
          <a:noFill/>
          <a:ln w="38100" cap="flat" cmpd="sng" algn="ctr">
            <a:solidFill>
              <a:schemeClr val="tx1">
                <a:lumMod val="75000"/>
                <a:lumOff val="25000"/>
              </a:schemeClr>
            </a:solidFill>
            <a:prstDash val="solid"/>
            <a:tailEnd type="arrow"/>
          </a:ln>
          <a:effectLst/>
        </p:spPr>
      </p:cxnSp>
      <p:sp>
        <p:nvSpPr>
          <p:cNvPr id="4" name="Прямоугольник 3"/>
          <p:cNvSpPr/>
          <p:nvPr/>
        </p:nvSpPr>
        <p:spPr>
          <a:xfrm>
            <a:off x="1071241" y="191226"/>
            <a:ext cx="7921424" cy="469135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25400" cap="flat" cmpd="sng" algn="ctr">
            <a:solidFill>
              <a:schemeClr val="tx1">
                <a:lumMod val="65000"/>
                <a:lumOff val="35000"/>
              </a:schemeClr>
            </a:solidFill>
            <a:prstDash val="soli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rtlCol="0" anchor="ctr"/>
          <a:lstStyle/>
          <a:p>
            <a:pPr algn="ctr"/>
            <a:r>
              <a:rPr lang="ru-RU" altLang="ru-RU" sz="1600" b="1" dirty="0"/>
              <a:t>Белорусский фонд финансовой поддержки предпринимателей (БФФПП)</a:t>
            </a:r>
            <a:endParaRPr lang="en-US" altLang="ru-RU" sz="1600" b="1" dirty="0"/>
          </a:p>
        </p:txBody>
      </p:sp>
      <p:sp>
        <p:nvSpPr>
          <p:cNvPr id="22" name="TextBox 21"/>
          <p:cNvSpPr txBox="1"/>
          <p:nvPr/>
        </p:nvSpPr>
        <p:spPr>
          <a:xfrm>
            <a:off x="1071241" y="4866501"/>
            <a:ext cx="5381192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35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Более подробная информация на сайте:  </a:t>
            </a:r>
            <a:r>
              <a:rPr lang="en-US" sz="135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https://www.belarp.by/</a:t>
            </a:r>
            <a:endParaRPr lang="ru-RU" sz="135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3702990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4E8E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-13603"/>
            <a:ext cx="685799" cy="682609"/>
          </a:xfrm>
          <a:prstGeom prst="rect">
            <a:avLst/>
          </a:prstGeom>
        </p:spPr>
      </p:pic>
      <p:sp>
        <p:nvSpPr>
          <p:cNvPr id="4" name="Заголовок 1"/>
          <p:cNvSpPr txBox="1">
            <a:spLocks/>
          </p:cNvSpPr>
          <p:nvPr/>
        </p:nvSpPr>
        <p:spPr bwMode="auto">
          <a:xfrm>
            <a:off x="2193266" y="0"/>
            <a:ext cx="6950734" cy="7099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ctr" anchorCtr="0" compatLnSpc="1">
            <a:prstTxWarp prst="textNoShape">
              <a:avLst/>
            </a:prstTxWarp>
            <a:noAutofit/>
          </a:bodyPr>
          <a:lstStyle>
            <a:lvl1pPr algn="l" defTabSz="685800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defTabSz="685800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anose="020F0302020204030204" pitchFamily="34" charset="0"/>
              </a:defRPr>
            </a:lvl2pPr>
            <a:lvl3pPr algn="l" defTabSz="685800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anose="020F0302020204030204" pitchFamily="34" charset="0"/>
              </a:defRPr>
            </a:lvl3pPr>
            <a:lvl4pPr algn="l" defTabSz="685800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anose="020F0302020204030204" pitchFamily="34" charset="0"/>
              </a:defRPr>
            </a:lvl4pPr>
            <a:lvl5pPr algn="l" defTabSz="685800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anose="020F0302020204030204" pitchFamily="34" charset="0"/>
              </a:defRPr>
            </a:lvl5pPr>
            <a:lvl6pPr marL="457200" algn="l" defTabSz="685800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anose="020F0302020204030204" pitchFamily="34" charset="0"/>
              </a:defRPr>
            </a:lvl6pPr>
            <a:lvl7pPr marL="914400" algn="l" defTabSz="685800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anose="020F0302020204030204" pitchFamily="34" charset="0"/>
              </a:defRPr>
            </a:lvl7pPr>
            <a:lvl8pPr marL="1371600" algn="l" defTabSz="685800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anose="020F0302020204030204" pitchFamily="34" charset="0"/>
              </a:defRPr>
            </a:lvl8pPr>
            <a:lvl9pPr marL="1828800" algn="l" defTabSz="685800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anose="020F0302020204030204" pitchFamily="34" charset="0"/>
              </a:defRPr>
            </a:lvl9pPr>
          </a:lstStyle>
          <a:p>
            <a:r>
              <a:rPr lang="ru-RU" sz="1800" dirty="0">
                <a:solidFill>
                  <a:schemeClr val="accent2">
                    <a:lumMod val="50000"/>
                  </a:schemeClr>
                </a:solidFill>
              </a:rPr>
              <a:t>Государственная финансовая поддержка за счет местных бюджетов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1761455" y="662846"/>
            <a:ext cx="5670630" cy="486054"/>
          </a:xfrm>
          <a:prstGeom prst="rect">
            <a:avLst/>
          </a:prstGeom>
          <a:solidFill>
            <a:schemeClr val="bg1">
              <a:lumMod val="75000"/>
              <a:alpha val="27000"/>
            </a:schemeClr>
          </a:solidFill>
          <a:ln w="25400" cap="flat" cmpd="sng" algn="ctr">
            <a:solidFill>
              <a:schemeClr val="tx1">
                <a:lumMod val="65000"/>
                <a:lumOff val="35000"/>
              </a:schemeClr>
            </a:solidFill>
            <a:prstDash val="soli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rtlCol="0" anchor="ctr"/>
          <a:lstStyle/>
          <a:p>
            <a:pPr algn="ctr"/>
            <a:r>
              <a:rPr lang="ru-RU" altLang="ru-RU" sz="1800" b="1" dirty="0"/>
              <a:t>Облисполкомы (Мингорисполком)</a:t>
            </a:r>
            <a:endParaRPr lang="en-US" altLang="ru-RU" sz="1800" b="1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297122" y="1473698"/>
            <a:ext cx="3474779" cy="484968"/>
          </a:xfrm>
          <a:prstGeom prst="rect">
            <a:avLst/>
          </a:prstGeom>
          <a:solidFill>
            <a:schemeClr val="bg1">
              <a:lumMod val="75000"/>
              <a:alpha val="27000"/>
            </a:schemeClr>
          </a:solidFill>
          <a:ln w="25400" cap="flat" cmpd="sng" algn="ctr">
            <a:solidFill>
              <a:schemeClr val="tx1">
                <a:lumMod val="65000"/>
                <a:lumOff val="35000"/>
              </a:schemeClr>
            </a:solidFill>
            <a:prstDash val="soli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rtlCol="0" anchor="ctr"/>
          <a:lstStyle/>
          <a:p>
            <a:pPr marL="257175" indent="-257175" algn="ctr">
              <a:buFont typeface="Wingdings" panose="05000000000000000000" pitchFamily="2" charset="2"/>
              <a:buChar char="ü"/>
            </a:pPr>
            <a:r>
              <a:rPr lang="ru-RU" altLang="ru-RU" sz="1500" b="1" dirty="0"/>
              <a:t>Субсидии</a:t>
            </a:r>
            <a:endParaRPr lang="en-US" altLang="ru-RU" sz="1500" b="1" dirty="0"/>
          </a:p>
        </p:txBody>
      </p:sp>
      <p:sp>
        <p:nvSpPr>
          <p:cNvPr id="8" name="AutoShape 5"/>
          <p:cNvSpPr>
            <a:spLocks noChangeArrowheads="1"/>
          </p:cNvSpPr>
          <p:nvPr/>
        </p:nvSpPr>
        <p:spPr bwMode="auto">
          <a:xfrm>
            <a:off x="5832111" y="1514705"/>
            <a:ext cx="3199949" cy="1975324"/>
          </a:xfrm>
          <a:prstGeom prst="roundRect">
            <a:avLst>
              <a:gd name="adj" fmla="val 16667"/>
            </a:avLst>
          </a:prstGeom>
          <a:solidFill>
            <a:schemeClr val="bg1">
              <a:lumMod val="75000"/>
            </a:schemeClr>
          </a:solidFill>
          <a:ln w="38100">
            <a:solidFill>
              <a:schemeClr val="tx1"/>
            </a:solidFill>
            <a:round/>
            <a:headEnd/>
            <a:tailEnd/>
          </a:ln>
          <a:effectLst/>
          <a:scene3d>
            <a:camera prst="orthographicFront"/>
            <a:lightRig rig="threePt" dir="t"/>
          </a:scene3d>
          <a:sp3d>
            <a:bevelT w="152400" h="50800" prst="softRound"/>
          </a:sp3d>
        </p:spPr>
        <p:txBody>
          <a:bodyPr wrap="none" anchor="ctr"/>
          <a:lstStyle/>
          <a:p>
            <a:pPr algn="ctr"/>
            <a:endParaRPr lang="ru-RU" altLang="ru-RU" sz="1050">
              <a:latin typeface="Verdana" panose="020B0604030504040204" pitchFamily="34" charset="0"/>
            </a:endParaRPr>
          </a:p>
        </p:txBody>
      </p:sp>
      <p:sp>
        <p:nvSpPr>
          <p:cNvPr id="9" name="Text Box 6"/>
          <p:cNvSpPr txBox="1">
            <a:spLocks noChangeArrowheads="1"/>
          </p:cNvSpPr>
          <p:nvPr/>
        </p:nvSpPr>
        <p:spPr bwMode="auto">
          <a:xfrm>
            <a:off x="6036333" y="1587804"/>
            <a:ext cx="2840248" cy="2048638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/>
            <a:lightRig rig="threePt" dir="t"/>
          </a:scene3d>
          <a:sp3d>
            <a:bevelT w="152400" h="50800" prst="softRound"/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lvl="1" algn="ctr" defTabSz="500063">
              <a:lnSpc>
                <a:spcPct val="90000"/>
              </a:lnSpc>
              <a:spcAft>
                <a:spcPct val="15000"/>
              </a:spcAft>
              <a:buFont typeface="Wingdings" panose="05000000000000000000" pitchFamily="2" charset="2"/>
              <a:buChar char="ü"/>
            </a:pPr>
            <a:r>
              <a:rPr lang="ru-RU" sz="1500" b="1" dirty="0"/>
              <a:t>Льготное кредитование субъектов малого предпринимательства через банки-партнеры</a:t>
            </a:r>
          </a:p>
          <a:p>
            <a:pPr lvl="1" indent="196454" algn="just" defTabSz="500063">
              <a:lnSpc>
                <a:spcPct val="90000"/>
              </a:lnSpc>
              <a:spcAft>
                <a:spcPct val="15000"/>
              </a:spcAft>
            </a:pPr>
            <a:endParaRPr lang="ru-RU" sz="1125" i="1" dirty="0"/>
          </a:p>
          <a:p>
            <a:pPr lvl="1" indent="196454" algn="just" defTabSz="500063">
              <a:lnSpc>
                <a:spcPct val="90000"/>
              </a:lnSpc>
              <a:spcAft>
                <a:spcPct val="15000"/>
              </a:spcAft>
            </a:pPr>
            <a:r>
              <a:rPr lang="ru-RU" sz="1125" i="1" dirty="0"/>
              <a:t>Выдается субъектам малого предпринимательства  по ставке, </a:t>
            </a:r>
            <a:br>
              <a:rPr lang="ru-RU" sz="1125" i="1" dirty="0"/>
            </a:br>
            <a:r>
              <a:rPr lang="ru-RU" sz="1125" i="1" dirty="0"/>
              <a:t>не превышающей ставку рефинансирования, сроком до 5 лет.</a:t>
            </a:r>
          </a:p>
          <a:p>
            <a:pPr lvl="1" defTabSz="500063">
              <a:lnSpc>
                <a:spcPct val="90000"/>
              </a:lnSpc>
              <a:spcAft>
                <a:spcPct val="15000"/>
              </a:spcAft>
            </a:pPr>
            <a:endParaRPr lang="ru-RU" sz="1875" b="1" dirty="0"/>
          </a:p>
        </p:txBody>
      </p:sp>
      <p:sp>
        <p:nvSpPr>
          <p:cNvPr id="10" name="AutoShape 5"/>
          <p:cNvSpPr>
            <a:spLocks noChangeArrowheads="1"/>
          </p:cNvSpPr>
          <p:nvPr/>
        </p:nvSpPr>
        <p:spPr bwMode="auto">
          <a:xfrm>
            <a:off x="117731" y="2133151"/>
            <a:ext cx="5623920" cy="2130455"/>
          </a:xfrm>
          <a:prstGeom prst="roundRect">
            <a:avLst>
              <a:gd name="adj" fmla="val 16667"/>
            </a:avLst>
          </a:prstGeom>
          <a:solidFill>
            <a:schemeClr val="accent5">
              <a:lumMod val="20000"/>
              <a:lumOff val="80000"/>
            </a:schemeClr>
          </a:solidFill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altLang="ru-RU" sz="1050">
              <a:latin typeface="Verdana" panose="020B0604030504040204" pitchFamily="34" charset="0"/>
            </a:endParaRPr>
          </a:p>
        </p:txBody>
      </p:sp>
      <p:sp>
        <p:nvSpPr>
          <p:cNvPr id="11" name="Text Box 6"/>
          <p:cNvSpPr txBox="1">
            <a:spLocks noChangeArrowheads="1"/>
          </p:cNvSpPr>
          <p:nvPr/>
        </p:nvSpPr>
        <p:spPr bwMode="auto">
          <a:xfrm>
            <a:off x="240304" y="2160112"/>
            <a:ext cx="5463444" cy="20400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214313" lvl="1" indent="-214313" defTabSz="500063">
              <a:lnSpc>
                <a:spcPct val="90000"/>
              </a:lnSpc>
              <a:spcAft>
                <a:spcPts val="450"/>
              </a:spcAft>
              <a:buFont typeface="Wingdings" panose="05000000000000000000" pitchFamily="2" charset="2"/>
              <a:buChar char="Ø"/>
            </a:pPr>
            <a:r>
              <a:rPr lang="ru-RU" sz="1200" b="1" dirty="0">
                <a:solidFill>
                  <a:schemeClr val="accent2">
                    <a:lumMod val="75000"/>
                  </a:schemeClr>
                </a:solidFill>
              </a:rPr>
              <a:t>субъектам малого предпринимательства для возмещения части:</a:t>
            </a:r>
            <a:r>
              <a:rPr lang="ru-RU" sz="1200" b="1" dirty="0"/>
              <a:t>                                                                                                                                                                                                                                                           </a:t>
            </a:r>
          </a:p>
          <a:p>
            <a:pPr lvl="1" algn="just" defTabSz="500063">
              <a:lnSpc>
                <a:spcPct val="90000"/>
              </a:lnSpc>
              <a:spcAft>
                <a:spcPct val="15000"/>
              </a:spcAft>
              <a:buFont typeface="+mj-lt"/>
              <a:buAutoNum type="arabicPeriod"/>
            </a:pPr>
            <a:r>
              <a:rPr lang="ru-RU" sz="1200" dirty="0">
                <a:solidFill>
                  <a:schemeClr val="accent1">
                    <a:lumMod val="75000"/>
                  </a:schemeClr>
                </a:solidFill>
              </a:rPr>
              <a:t>процентов за пользование банковскими кредитами </a:t>
            </a:r>
            <a:r>
              <a:rPr lang="ru-RU" sz="1200" i="1" kern="700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(в BYN - не более </a:t>
            </a:r>
            <a:br>
              <a:rPr lang="ru-RU" sz="1200" i="1" kern="700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200" i="1" kern="700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0,5 ставки рефинансирования, в иностранной валюте - в размере не более</a:t>
            </a:r>
            <a:br>
              <a:rPr lang="ru-RU" sz="1200" i="1" kern="700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200" i="1" kern="700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0,5 ставки по кредиту);</a:t>
            </a:r>
          </a:p>
          <a:p>
            <a:pPr lvl="1" algn="just" defTabSz="500063">
              <a:lnSpc>
                <a:spcPct val="90000"/>
              </a:lnSpc>
              <a:spcAft>
                <a:spcPct val="15000"/>
              </a:spcAft>
              <a:buFont typeface="+mj-lt"/>
              <a:buAutoNum type="arabicPeriod"/>
            </a:pPr>
            <a:r>
              <a:rPr lang="ru-RU" sz="1200" dirty="0">
                <a:solidFill>
                  <a:schemeClr val="accent1">
                    <a:lumMod val="75000"/>
                  </a:schemeClr>
                </a:solidFill>
              </a:rPr>
              <a:t>расходов на выплату лизинговых платежей по договорам финансовой аренды (лизинга) в части оплаты суммы вознаграждения (дохода) лизингодателя (</a:t>
            </a:r>
            <a:r>
              <a:rPr lang="ru-RU" sz="1200" i="1" kern="700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оплата части суммы вознаграждения лизингодателя — </a:t>
            </a:r>
            <a:br>
              <a:rPr lang="ru-RU" sz="1200" i="1" kern="700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200" i="1" kern="700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в размере, не превышающем 0,5 размера этого вознаграждения);</a:t>
            </a:r>
            <a:r>
              <a:rPr lang="ru-RU" sz="1200" dirty="0">
                <a:solidFill>
                  <a:schemeClr val="accent1">
                    <a:lumMod val="75000"/>
                  </a:schemeClr>
                </a:solidFill>
              </a:rPr>
              <a:t>   </a:t>
            </a:r>
          </a:p>
          <a:p>
            <a:pPr lvl="1" algn="just" defTabSz="500063">
              <a:lnSpc>
                <a:spcPct val="90000"/>
              </a:lnSpc>
              <a:spcAft>
                <a:spcPct val="15000"/>
              </a:spcAft>
            </a:pPr>
            <a:r>
              <a:rPr lang="ru-RU" sz="1200" dirty="0">
                <a:solidFill>
                  <a:schemeClr val="accent1">
                    <a:lumMod val="75000"/>
                  </a:schemeClr>
                </a:solidFill>
              </a:rPr>
              <a:t>  3. расходов, связанных с участием в выставочно-ярмарочных мероприятиях либо с их организацией </a:t>
            </a:r>
            <a:r>
              <a:rPr lang="ru-RU" sz="1200" i="1" kern="700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(в части оплаты аренды  выставочных площадей, оборудования).</a:t>
            </a:r>
            <a:endParaRPr lang="ru-RU" sz="12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2" name="AutoShape 5"/>
          <p:cNvSpPr>
            <a:spLocks noChangeArrowheads="1"/>
          </p:cNvSpPr>
          <p:nvPr/>
        </p:nvSpPr>
        <p:spPr bwMode="auto">
          <a:xfrm>
            <a:off x="117731" y="4392652"/>
            <a:ext cx="5623920" cy="401648"/>
          </a:xfrm>
          <a:prstGeom prst="roundRect">
            <a:avLst>
              <a:gd name="adj" fmla="val 16667"/>
            </a:avLst>
          </a:prstGeom>
          <a:solidFill>
            <a:schemeClr val="accent5">
              <a:lumMod val="20000"/>
              <a:lumOff val="80000"/>
            </a:schemeClr>
          </a:solidFill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altLang="ru-RU" sz="1050">
              <a:latin typeface="Verdana" panose="020B0604030504040204" pitchFamily="34" charset="0"/>
            </a:endParaRPr>
          </a:p>
        </p:txBody>
      </p:sp>
      <p:sp>
        <p:nvSpPr>
          <p:cNvPr id="13" name="Text Box 6"/>
          <p:cNvSpPr txBox="1">
            <a:spLocks noChangeArrowheads="1"/>
          </p:cNvSpPr>
          <p:nvPr/>
        </p:nvSpPr>
        <p:spPr bwMode="auto">
          <a:xfrm>
            <a:off x="240304" y="4475751"/>
            <a:ext cx="5394834" cy="2585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214313" lvl="1" indent="-214313" defTabSz="500063">
              <a:lnSpc>
                <a:spcPct val="90000"/>
              </a:lnSpc>
              <a:spcAft>
                <a:spcPct val="15000"/>
              </a:spcAft>
              <a:buFont typeface="Wingdings" panose="05000000000000000000" pitchFamily="2" charset="2"/>
              <a:buChar char="Ø"/>
            </a:pPr>
            <a:r>
              <a:rPr lang="ru-RU" sz="1200" b="1" dirty="0">
                <a:solidFill>
                  <a:schemeClr val="accent2">
                    <a:lumMod val="75000"/>
                  </a:schemeClr>
                </a:solidFill>
              </a:rPr>
              <a:t>субъектам инфраструктуры поддержки МСП</a:t>
            </a:r>
            <a:endParaRPr lang="ru-RU" sz="1200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14" name="Freeform 10"/>
          <p:cNvSpPr>
            <a:spLocks/>
          </p:cNvSpPr>
          <p:nvPr/>
        </p:nvSpPr>
        <p:spPr bwMode="gray">
          <a:xfrm rot="5400000" flipH="1">
            <a:off x="1066678" y="702799"/>
            <a:ext cx="486055" cy="903500"/>
          </a:xfrm>
          <a:custGeom>
            <a:avLst/>
            <a:gdLst>
              <a:gd name="T0" fmla="*/ 580 w 580"/>
              <a:gd name="T1" fmla="*/ 0 h 798"/>
              <a:gd name="T2" fmla="*/ 578 w 580"/>
              <a:gd name="T3" fmla="*/ 90 h 798"/>
              <a:gd name="T4" fmla="*/ 568 w 580"/>
              <a:gd name="T5" fmla="*/ 174 h 798"/>
              <a:gd name="T6" fmla="*/ 552 w 580"/>
              <a:gd name="T7" fmla="*/ 252 h 798"/>
              <a:gd name="T8" fmla="*/ 526 w 580"/>
              <a:gd name="T9" fmla="*/ 324 h 798"/>
              <a:gd name="T10" fmla="*/ 494 w 580"/>
              <a:gd name="T11" fmla="*/ 390 h 798"/>
              <a:gd name="T12" fmla="*/ 452 w 580"/>
              <a:gd name="T13" fmla="*/ 450 h 798"/>
              <a:gd name="T14" fmla="*/ 402 w 580"/>
              <a:gd name="T15" fmla="*/ 508 h 798"/>
              <a:gd name="T16" fmla="*/ 342 w 580"/>
              <a:gd name="T17" fmla="*/ 560 h 798"/>
              <a:gd name="T18" fmla="*/ 270 w 580"/>
              <a:gd name="T19" fmla="*/ 610 h 798"/>
              <a:gd name="T20" fmla="*/ 188 w 580"/>
              <a:gd name="T21" fmla="*/ 656 h 798"/>
              <a:gd name="T22" fmla="*/ 188 w 580"/>
              <a:gd name="T23" fmla="*/ 798 h 798"/>
              <a:gd name="T24" fmla="*/ 0 w 580"/>
              <a:gd name="T25" fmla="*/ 514 h 798"/>
              <a:gd name="T26" fmla="*/ 188 w 580"/>
              <a:gd name="T27" fmla="*/ 230 h 798"/>
              <a:gd name="T28" fmla="*/ 188 w 580"/>
              <a:gd name="T29" fmla="*/ 372 h 798"/>
              <a:gd name="T30" fmla="*/ 224 w 580"/>
              <a:gd name="T31" fmla="*/ 368 h 798"/>
              <a:gd name="T32" fmla="*/ 264 w 580"/>
              <a:gd name="T33" fmla="*/ 356 h 798"/>
              <a:gd name="T34" fmla="*/ 306 w 580"/>
              <a:gd name="T35" fmla="*/ 336 h 798"/>
              <a:gd name="T36" fmla="*/ 348 w 580"/>
              <a:gd name="T37" fmla="*/ 310 h 798"/>
              <a:gd name="T38" fmla="*/ 392 w 580"/>
              <a:gd name="T39" fmla="*/ 280 h 798"/>
              <a:gd name="T40" fmla="*/ 432 w 580"/>
              <a:gd name="T41" fmla="*/ 246 h 798"/>
              <a:gd name="T42" fmla="*/ 472 w 580"/>
              <a:gd name="T43" fmla="*/ 208 h 798"/>
              <a:gd name="T44" fmla="*/ 506 w 580"/>
              <a:gd name="T45" fmla="*/ 166 h 798"/>
              <a:gd name="T46" fmla="*/ 536 w 580"/>
              <a:gd name="T47" fmla="*/ 124 h 798"/>
              <a:gd name="T48" fmla="*/ 558 w 580"/>
              <a:gd name="T49" fmla="*/ 82 h 798"/>
              <a:gd name="T50" fmla="*/ 574 w 580"/>
              <a:gd name="T51" fmla="*/ 40 h 798"/>
              <a:gd name="T52" fmla="*/ 578 w 580"/>
              <a:gd name="T53" fmla="*/ 0 h 798"/>
              <a:gd name="T54" fmla="*/ 580 w 580"/>
              <a:gd name="T55" fmla="*/ 0 h 7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</a:cxnLst>
            <a:rect l="0" t="0" r="r" b="b"/>
            <a:pathLst>
              <a:path w="580" h="798">
                <a:moveTo>
                  <a:pt x="580" y="0"/>
                </a:moveTo>
                <a:lnTo>
                  <a:pt x="578" y="90"/>
                </a:lnTo>
                <a:lnTo>
                  <a:pt x="568" y="174"/>
                </a:lnTo>
                <a:lnTo>
                  <a:pt x="552" y="252"/>
                </a:lnTo>
                <a:lnTo>
                  <a:pt x="526" y="324"/>
                </a:lnTo>
                <a:lnTo>
                  <a:pt x="494" y="390"/>
                </a:lnTo>
                <a:lnTo>
                  <a:pt x="452" y="450"/>
                </a:lnTo>
                <a:lnTo>
                  <a:pt x="402" y="508"/>
                </a:lnTo>
                <a:lnTo>
                  <a:pt x="342" y="560"/>
                </a:lnTo>
                <a:lnTo>
                  <a:pt x="270" y="610"/>
                </a:lnTo>
                <a:lnTo>
                  <a:pt x="188" y="656"/>
                </a:lnTo>
                <a:lnTo>
                  <a:pt x="188" y="798"/>
                </a:lnTo>
                <a:lnTo>
                  <a:pt x="0" y="514"/>
                </a:lnTo>
                <a:lnTo>
                  <a:pt x="188" y="230"/>
                </a:lnTo>
                <a:lnTo>
                  <a:pt x="188" y="372"/>
                </a:lnTo>
                <a:lnTo>
                  <a:pt x="224" y="368"/>
                </a:lnTo>
                <a:lnTo>
                  <a:pt x="264" y="356"/>
                </a:lnTo>
                <a:lnTo>
                  <a:pt x="306" y="336"/>
                </a:lnTo>
                <a:lnTo>
                  <a:pt x="348" y="310"/>
                </a:lnTo>
                <a:lnTo>
                  <a:pt x="392" y="280"/>
                </a:lnTo>
                <a:lnTo>
                  <a:pt x="432" y="246"/>
                </a:lnTo>
                <a:lnTo>
                  <a:pt x="472" y="208"/>
                </a:lnTo>
                <a:lnTo>
                  <a:pt x="506" y="166"/>
                </a:lnTo>
                <a:lnTo>
                  <a:pt x="536" y="124"/>
                </a:lnTo>
                <a:lnTo>
                  <a:pt x="558" y="82"/>
                </a:lnTo>
                <a:lnTo>
                  <a:pt x="574" y="40"/>
                </a:lnTo>
                <a:lnTo>
                  <a:pt x="578" y="0"/>
                </a:lnTo>
                <a:lnTo>
                  <a:pt x="580" y="0"/>
                </a:lnTo>
                <a:close/>
              </a:path>
            </a:pathLst>
          </a:custGeom>
          <a:gradFill>
            <a:gsLst>
              <a:gs pos="38000">
                <a:srgbClr val="44546A"/>
              </a:gs>
              <a:gs pos="99000">
                <a:schemeClr val="accent1">
                  <a:gamma/>
                  <a:tint val="31765"/>
                  <a:invGamma/>
                </a:schemeClr>
              </a:gs>
            </a:gsLst>
            <a:lin ang="0" scaled="1"/>
          </a:gradFill>
          <a:ln>
            <a:noFill/>
          </a:ln>
          <a:effectLst>
            <a:glow rad="63500">
              <a:srgbClr val="44546A">
                <a:alpha val="40000"/>
              </a:srgbClr>
            </a:glow>
          </a:effec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z="1050"/>
          </a:p>
        </p:txBody>
      </p:sp>
      <p:sp>
        <p:nvSpPr>
          <p:cNvPr id="15" name="Freeform 8"/>
          <p:cNvSpPr>
            <a:spLocks/>
          </p:cNvSpPr>
          <p:nvPr/>
        </p:nvSpPr>
        <p:spPr bwMode="gray">
          <a:xfrm rot="16200000">
            <a:off x="7713943" y="609441"/>
            <a:ext cx="515203" cy="1078917"/>
          </a:xfrm>
          <a:custGeom>
            <a:avLst/>
            <a:gdLst>
              <a:gd name="T0" fmla="*/ 580 w 580"/>
              <a:gd name="T1" fmla="*/ 0 h 798"/>
              <a:gd name="T2" fmla="*/ 578 w 580"/>
              <a:gd name="T3" fmla="*/ 90 h 798"/>
              <a:gd name="T4" fmla="*/ 568 w 580"/>
              <a:gd name="T5" fmla="*/ 174 h 798"/>
              <a:gd name="T6" fmla="*/ 552 w 580"/>
              <a:gd name="T7" fmla="*/ 252 h 798"/>
              <a:gd name="T8" fmla="*/ 526 w 580"/>
              <a:gd name="T9" fmla="*/ 324 h 798"/>
              <a:gd name="T10" fmla="*/ 494 w 580"/>
              <a:gd name="T11" fmla="*/ 390 h 798"/>
              <a:gd name="T12" fmla="*/ 452 w 580"/>
              <a:gd name="T13" fmla="*/ 450 h 798"/>
              <a:gd name="T14" fmla="*/ 402 w 580"/>
              <a:gd name="T15" fmla="*/ 508 h 798"/>
              <a:gd name="T16" fmla="*/ 342 w 580"/>
              <a:gd name="T17" fmla="*/ 560 h 798"/>
              <a:gd name="T18" fmla="*/ 270 w 580"/>
              <a:gd name="T19" fmla="*/ 610 h 798"/>
              <a:gd name="T20" fmla="*/ 188 w 580"/>
              <a:gd name="T21" fmla="*/ 656 h 798"/>
              <a:gd name="T22" fmla="*/ 188 w 580"/>
              <a:gd name="T23" fmla="*/ 798 h 798"/>
              <a:gd name="T24" fmla="*/ 0 w 580"/>
              <a:gd name="T25" fmla="*/ 514 h 798"/>
              <a:gd name="T26" fmla="*/ 188 w 580"/>
              <a:gd name="T27" fmla="*/ 230 h 798"/>
              <a:gd name="T28" fmla="*/ 188 w 580"/>
              <a:gd name="T29" fmla="*/ 372 h 798"/>
              <a:gd name="T30" fmla="*/ 224 w 580"/>
              <a:gd name="T31" fmla="*/ 368 h 798"/>
              <a:gd name="T32" fmla="*/ 264 w 580"/>
              <a:gd name="T33" fmla="*/ 356 h 798"/>
              <a:gd name="T34" fmla="*/ 306 w 580"/>
              <a:gd name="T35" fmla="*/ 336 h 798"/>
              <a:gd name="T36" fmla="*/ 348 w 580"/>
              <a:gd name="T37" fmla="*/ 310 h 798"/>
              <a:gd name="T38" fmla="*/ 392 w 580"/>
              <a:gd name="T39" fmla="*/ 280 h 798"/>
              <a:gd name="T40" fmla="*/ 432 w 580"/>
              <a:gd name="T41" fmla="*/ 246 h 798"/>
              <a:gd name="T42" fmla="*/ 472 w 580"/>
              <a:gd name="T43" fmla="*/ 208 h 798"/>
              <a:gd name="T44" fmla="*/ 506 w 580"/>
              <a:gd name="T45" fmla="*/ 166 h 798"/>
              <a:gd name="T46" fmla="*/ 536 w 580"/>
              <a:gd name="T47" fmla="*/ 124 h 798"/>
              <a:gd name="T48" fmla="*/ 558 w 580"/>
              <a:gd name="T49" fmla="*/ 82 h 798"/>
              <a:gd name="T50" fmla="*/ 574 w 580"/>
              <a:gd name="T51" fmla="*/ 40 h 798"/>
              <a:gd name="T52" fmla="*/ 578 w 580"/>
              <a:gd name="T53" fmla="*/ 0 h 798"/>
              <a:gd name="T54" fmla="*/ 580 w 580"/>
              <a:gd name="T55" fmla="*/ 0 h 7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</a:cxnLst>
            <a:rect l="0" t="0" r="r" b="b"/>
            <a:pathLst>
              <a:path w="580" h="798">
                <a:moveTo>
                  <a:pt x="580" y="0"/>
                </a:moveTo>
                <a:lnTo>
                  <a:pt x="578" y="90"/>
                </a:lnTo>
                <a:lnTo>
                  <a:pt x="568" y="174"/>
                </a:lnTo>
                <a:lnTo>
                  <a:pt x="552" y="252"/>
                </a:lnTo>
                <a:lnTo>
                  <a:pt x="526" y="324"/>
                </a:lnTo>
                <a:lnTo>
                  <a:pt x="494" y="390"/>
                </a:lnTo>
                <a:lnTo>
                  <a:pt x="452" y="450"/>
                </a:lnTo>
                <a:lnTo>
                  <a:pt x="402" y="508"/>
                </a:lnTo>
                <a:lnTo>
                  <a:pt x="342" y="560"/>
                </a:lnTo>
                <a:lnTo>
                  <a:pt x="270" y="610"/>
                </a:lnTo>
                <a:lnTo>
                  <a:pt x="188" y="656"/>
                </a:lnTo>
                <a:lnTo>
                  <a:pt x="188" y="798"/>
                </a:lnTo>
                <a:lnTo>
                  <a:pt x="0" y="514"/>
                </a:lnTo>
                <a:lnTo>
                  <a:pt x="188" y="230"/>
                </a:lnTo>
                <a:lnTo>
                  <a:pt x="188" y="372"/>
                </a:lnTo>
                <a:lnTo>
                  <a:pt x="224" y="368"/>
                </a:lnTo>
                <a:lnTo>
                  <a:pt x="264" y="356"/>
                </a:lnTo>
                <a:lnTo>
                  <a:pt x="306" y="336"/>
                </a:lnTo>
                <a:lnTo>
                  <a:pt x="348" y="310"/>
                </a:lnTo>
                <a:lnTo>
                  <a:pt x="392" y="280"/>
                </a:lnTo>
                <a:lnTo>
                  <a:pt x="432" y="246"/>
                </a:lnTo>
                <a:lnTo>
                  <a:pt x="472" y="208"/>
                </a:lnTo>
                <a:lnTo>
                  <a:pt x="506" y="166"/>
                </a:lnTo>
                <a:lnTo>
                  <a:pt x="536" y="124"/>
                </a:lnTo>
                <a:lnTo>
                  <a:pt x="558" y="82"/>
                </a:lnTo>
                <a:lnTo>
                  <a:pt x="574" y="40"/>
                </a:lnTo>
                <a:lnTo>
                  <a:pt x="578" y="0"/>
                </a:lnTo>
                <a:lnTo>
                  <a:pt x="580" y="0"/>
                </a:lnTo>
                <a:close/>
              </a:path>
            </a:pathLst>
          </a:custGeom>
          <a:gradFill rotWithShape="1">
            <a:gsLst>
              <a:gs pos="23000">
                <a:schemeClr val="accent2"/>
              </a:gs>
              <a:gs pos="100000">
                <a:schemeClr val="accent2">
                  <a:gamma/>
                  <a:tint val="31765"/>
                  <a:invGamma/>
                </a:schemeClr>
              </a:gs>
            </a:gsLst>
            <a:lin ang="0" scaled="1"/>
          </a:gradFill>
          <a:ln>
            <a:noFill/>
          </a:ln>
          <a:effectLst>
            <a:glow rad="63500">
              <a:schemeClr val="accent2">
                <a:satMod val="175000"/>
                <a:alpha val="40000"/>
              </a:schemeClr>
            </a:glow>
          </a:effec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z="1050"/>
          </a:p>
        </p:txBody>
      </p:sp>
    </p:spTree>
    <p:extLst>
      <p:ext uri="{BB962C8B-B14F-4D97-AF65-F5344CB8AC3E}">
        <p14:creationId xmlns:p14="http://schemas.microsoft.com/office/powerpoint/2010/main" val="2102350149"/>
      </p:ext>
    </p:extLst>
  </p:cSld>
  <p:clrMapOvr>
    <a:masterClrMapping/>
  </p:clrMapOvr>
</p:sld>
</file>

<file path=ppt/theme/theme1.xml><?xml version="1.0" encoding="utf-8"?>
<a:theme xmlns:a="http://schemas.openxmlformats.org/drawingml/2006/main" name="Salerio template">
  <a:themeElements>
    <a:clrScheme name="Custom 347">
      <a:dk1>
        <a:srgbClr val="263248"/>
      </a:dk1>
      <a:lt1>
        <a:srgbClr val="FFFFFF"/>
      </a:lt1>
      <a:dk2>
        <a:srgbClr val="434343"/>
      </a:dk2>
      <a:lt2>
        <a:srgbClr val="F3F3F3"/>
      </a:lt2>
      <a:accent1>
        <a:srgbClr val="3F5378"/>
      </a:accent1>
      <a:accent2>
        <a:srgbClr val="263248"/>
      </a:accent2>
      <a:accent3>
        <a:srgbClr val="92A8C8"/>
      </a:accent3>
      <a:accent4>
        <a:srgbClr val="C7D3E6"/>
      </a:accent4>
      <a:accent5>
        <a:srgbClr val="FF9800"/>
      </a:accent5>
      <a:accent6>
        <a:srgbClr val="D26F00"/>
      </a:accent6>
      <a:hlink>
        <a:srgbClr val="3F5378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1898</TotalTime>
  <Words>327</Words>
  <Application>Microsoft Office PowerPoint</Application>
  <PresentationFormat>Экран (16:9)</PresentationFormat>
  <Paragraphs>61</Paragraphs>
  <Slides>5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</vt:i4>
      </vt:variant>
    </vt:vector>
  </HeadingPairs>
  <TitlesOfParts>
    <vt:vector size="13" baseType="lpstr">
      <vt:lpstr>Roboto Condensed</vt:lpstr>
      <vt:lpstr>Wingdings</vt:lpstr>
      <vt:lpstr>Calibri</vt:lpstr>
      <vt:lpstr>Times New Roman</vt:lpstr>
      <vt:lpstr>Arial</vt:lpstr>
      <vt:lpstr>Roboto Condensed Light</vt:lpstr>
      <vt:lpstr>Verdana</vt:lpstr>
      <vt:lpstr>Salerio template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THIS IS YOUR PRESENTATION TITLE</dc:title>
  <dc:creator>Нистюк Ю.В.</dc:creator>
  <cp:lastModifiedBy>Омелюсик С.В.</cp:lastModifiedBy>
  <cp:revision>142</cp:revision>
  <dcterms:modified xsi:type="dcterms:W3CDTF">2023-07-17T14:45:52Z</dcterms:modified>
</cp:coreProperties>
</file>